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4" r:id="rId1"/>
  </p:sldMasterIdLst>
  <p:notesMasterIdLst>
    <p:notesMasterId r:id="rId49"/>
  </p:notesMasterIdLst>
  <p:sldIdLst>
    <p:sldId id="295" r:id="rId2"/>
    <p:sldId id="298" r:id="rId3"/>
    <p:sldId id="302" r:id="rId4"/>
    <p:sldId id="303" r:id="rId5"/>
    <p:sldId id="304" r:id="rId6"/>
    <p:sldId id="296" r:id="rId7"/>
    <p:sldId id="257" r:id="rId8"/>
    <p:sldId id="299" r:id="rId9"/>
    <p:sldId id="258" r:id="rId10"/>
    <p:sldId id="259" r:id="rId11"/>
    <p:sldId id="260" r:id="rId12"/>
    <p:sldId id="305"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300" r:id="rId41"/>
    <p:sldId id="289" r:id="rId42"/>
    <p:sldId id="290" r:id="rId43"/>
    <p:sldId id="291" r:id="rId44"/>
    <p:sldId id="292" r:id="rId45"/>
    <p:sldId id="293" r:id="rId46"/>
    <p:sldId id="294" r:id="rId47"/>
    <p:sldId id="301"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1498" autoAdjust="0"/>
  </p:normalViewPr>
  <p:slideViewPr>
    <p:cSldViewPr snapToGrid="0">
      <p:cViewPr varScale="1">
        <p:scale>
          <a:sx n="57" d="100"/>
          <a:sy n="57" d="100"/>
        </p:scale>
        <p:origin x="98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DAB7C5-BD6D-4688-971F-9D49F5A65F16}" type="datetimeFigureOut">
              <a:rPr lang="en-US" smtClean="0"/>
              <a:t>1/14/2020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587C72-9AC7-4B13-9C44-0323EB3BBD8F}" type="slidenum">
              <a:rPr lang="en-US" smtClean="0"/>
              <a:t>‹#›</a:t>
            </a:fld>
            <a:endParaRPr lang="en-US"/>
          </a:p>
        </p:txBody>
      </p:sp>
    </p:spTree>
    <p:extLst>
      <p:ext uri="{BB962C8B-B14F-4D97-AF65-F5344CB8AC3E}">
        <p14:creationId xmlns:p14="http://schemas.microsoft.com/office/powerpoint/2010/main" val="1001936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587C72-9AC7-4B13-9C44-0323EB3BBD8F}" type="slidenum">
              <a:rPr lang="en-US" smtClean="0"/>
              <a:t>2</a:t>
            </a:fld>
            <a:endParaRPr lang="en-US"/>
          </a:p>
        </p:txBody>
      </p:sp>
    </p:spTree>
    <p:extLst>
      <p:ext uri="{BB962C8B-B14F-4D97-AF65-F5344CB8AC3E}">
        <p14:creationId xmlns:p14="http://schemas.microsoft.com/office/powerpoint/2010/main" val="5444642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a:extLst>
              <a:ext uri="{FF2B5EF4-FFF2-40B4-BE49-F238E27FC236}">
                <a16:creationId xmlns:a16="http://schemas.microsoft.com/office/drawing/2014/main" id="{D09A32FA-DA21-417C-88AE-253D9D7AF3BB}"/>
              </a:ext>
            </a:extLst>
          </p:cNvPr>
          <p:cNvSpPr>
            <a:spLocks noGrp="1" noChangeArrowheads="1"/>
          </p:cNvSpPr>
          <p:nvPr>
            <p:ph type="sldNum"/>
          </p:nvPr>
        </p:nvSpPr>
        <p:spPr>
          <a:ln/>
        </p:spPr>
        <p:txBody>
          <a:bodyPr/>
          <a:lstStyle/>
          <a:p>
            <a:fld id="{54251BE7-7A3D-4EEA-9AA6-49EF12C5334E}" type="slidenum">
              <a:rPr lang="en-GB" altLang="en-US"/>
              <a:pPr/>
              <a:t>13</a:t>
            </a:fld>
            <a:endParaRPr lang="en-GB" altLang="en-US"/>
          </a:p>
        </p:txBody>
      </p:sp>
      <p:sp>
        <p:nvSpPr>
          <p:cNvPr id="49153" name="Text Box 1">
            <a:extLst>
              <a:ext uri="{FF2B5EF4-FFF2-40B4-BE49-F238E27FC236}">
                <a16:creationId xmlns:a16="http://schemas.microsoft.com/office/drawing/2014/main" id="{34FB53E7-F87F-4CA0-B22C-FF4813942D40}"/>
              </a:ext>
            </a:extLst>
          </p:cNvPr>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154" name="Text Box 2">
            <a:extLst>
              <a:ext uri="{FF2B5EF4-FFF2-40B4-BE49-F238E27FC236}">
                <a16:creationId xmlns:a16="http://schemas.microsoft.com/office/drawing/2014/main" id="{5FBD2E43-CD09-4FEB-9C6C-A5A175C9FB9C}"/>
              </a:ext>
            </a:extLst>
          </p:cNvPr>
          <p:cNvSpPr txBox="1">
            <a:spLocks noGrp="1" noChangeArrowheads="1"/>
          </p:cNvSpPr>
          <p:nvPr>
            <p:ph type="body"/>
          </p:nvPr>
        </p:nvSpPr>
        <p:spPr bwMode="auto">
          <a:xfrm>
            <a:off x="755650" y="5078413"/>
            <a:ext cx="6027738" cy="47910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dirty="0">
              <a:cs typeface="DejaVu Sans" pitchFamily="16"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a:extLst>
              <a:ext uri="{FF2B5EF4-FFF2-40B4-BE49-F238E27FC236}">
                <a16:creationId xmlns:a16="http://schemas.microsoft.com/office/drawing/2014/main" id="{24A374EE-BD2B-4FD4-932B-912C8D131AF8}"/>
              </a:ext>
            </a:extLst>
          </p:cNvPr>
          <p:cNvSpPr>
            <a:spLocks noGrp="1" noChangeArrowheads="1"/>
          </p:cNvSpPr>
          <p:nvPr>
            <p:ph type="sldNum"/>
          </p:nvPr>
        </p:nvSpPr>
        <p:spPr>
          <a:ln/>
        </p:spPr>
        <p:txBody>
          <a:bodyPr/>
          <a:lstStyle/>
          <a:p>
            <a:fld id="{AD2248CE-0EFE-4BF0-9C80-0AEEA95A0794}" type="slidenum">
              <a:rPr lang="en-GB" altLang="en-US"/>
              <a:pPr/>
              <a:t>14</a:t>
            </a:fld>
            <a:endParaRPr lang="en-GB" altLang="en-US"/>
          </a:p>
        </p:txBody>
      </p:sp>
      <p:sp>
        <p:nvSpPr>
          <p:cNvPr id="50177" name="Text Box 1">
            <a:extLst>
              <a:ext uri="{FF2B5EF4-FFF2-40B4-BE49-F238E27FC236}">
                <a16:creationId xmlns:a16="http://schemas.microsoft.com/office/drawing/2014/main" id="{7D798A42-DFC5-4CDC-AEB2-20C046C501E1}"/>
              </a:ext>
            </a:extLst>
          </p:cNvPr>
          <p:cNvSpPr txBox="1">
            <a:spLocks noChangeArrowheads="1"/>
          </p:cNvSpPr>
          <p:nvPr/>
        </p:nvSpPr>
        <p:spPr bwMode="auto">
          <a:xfrm>
            <a:off x="1106488" y="812800"/>
            <a:ext cx="5321300" cy="398621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178" name="Rectangle 2">
            <a:extLst>
              <a:ext uri="{FF2B5EF4-FFF2-40B4-BE49-F238E27FC236}">
                <a16:creationId xmlns:a16="http://schemas.microsoft.com/office/drawing/2014/main" id="{DF4B03BE-F88F-406B-846E-1E9540B65A24}"/>
              </a:ext>
            </a:extLst>
          </p:cNvPr>
          <p:cNvSpPr txBox="1">
            <a:spLocks noGrp="1" noChangeArrowheads="1"/>
          </p:cNvSpPr>
          <p:nvPr>
            <p:ph type="body"/>
          </p:nvPr>
        </p:nvSpPr>
        <p:spPr bwMode="auto">
          <a:xfrm>
            <a:off x="755650" y="5078413"/>
            <a:ext cx="6018213" cy="47815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a:extLst>
              <a:ext uri="{FF2B5EF4-FFF2-40B4-BE49-F238E27FC236}">
                <a16:creationId xmlns:a16="http://schemas.microsoft.com/office/drawing/2014/main" id="{00B84795-602E-42E9-A47C-FDDA8B99C645}"/>
              </a:ext>
            </a:extLst>
          </p:cNvPr>
          <p:cNvSpPr>
            <a:spLocks noGrp="1" noChangeArrowheads="1"/>
          </p:cNvSpPr>
          <p:nvPr>
            <p:ph type="sldNum"/>
          </p:nvPr>
        </p:nvSpPr>
        <p:spPr>
          <a:ln/>
        </p:spPr>
        <p:txBody>
          <a:bodyPr/>
          <a:lstStyle/>
          <a:p>
            <a:fld id="{CD25B00C-B293-4A21-8BA6-A1FD272A65EE}" type="slidenum">
              <a:rPr lang="en-GB" altLang="en-US"/>
              <a:pPr/>
              <a:t>15</a:t>
            </a:fld>
            <a:endParaRPr lang="en-GB" altLang="en-US"/>
          </a:p>
        </p:txBody>
      </p:sp>
      <p:sp>
        <p:nvSpPr>
          <p:cNvPr id="51201" name="Text Box 1">
            <a:extLst>
              <a:ext uri="{FF2B5EF4-FFF2-40B4-BE49-F238E27FC236}">
                <a16:creationId xmlns:a16="http://schemas.microsoft.com/office/drawing/2014/main" id="{DC9A20BC-B070-4E4A-A632-11DC2FCA6CCC}"/>
              </a:ext>
            </a:extLst>
          </p:cNvPr>
          <p:cNvSpPr txBox="1">
            <a:spLocks noChangeArrowheads="1"/>
          </p:cNvSpPr>
          <p:nvPr/>
        </p:nvSpPr>
        <p:spPr bwMode="auto">
          <a:xfrm>
            <a:off x="1106488" y="812800"/>
            <a:ext cx="5321300" cy="398621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202" name="Rectangle 2">
            <a:extLst>
              <a:ext uri="{FF2B5EF4-FFF2-40B4-BE49-F238E27FC236}">
                <a16:creationId xmlns:a16="http://schemas.microsoft.com/office/drawing/2014/main" id="{0642E11E-D17D-4146-92D4-576FD03EAA0B}"/>
              </a:ext>
            </a:extLst>
          </p:cNvPr>
          <p:cNvSpPr txBox="1">
            <a:spLocks noGrp="1" noChangeArrowheads="1"/>
          </p:cNvSpPr>
          <p:nvPr>
            <p:ph type="body"/>
          </p:nvPr>
        </p:nvSpPr>
        <p:spPr bwMode="auto">
          <a:xfrm>
            <a:off x="755650" y="5078413"/>
            <a:ext cx="6018213" cy="47815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a:extLst>
              <a:ext uri="{FF2B5EF4-FFF2-40B4-BE49-F238E27FC236}">
                <a16:creationId xmlns:a16="http://schemas.microsoft.com/office/drawing/2014/main" id="{9E037066-A41F-4661-B21A-2D9FC0B8874D}"/>
              </a:ext>
            </a:extLst>
          </p:cNvPr>
          <p:cNvSpPr>
            <a:spLocks noGrp="1" noChangeArrowheads="1"/>
          </p:cNvSpPr>
          <p:nvPr>
            <p:ph type="sldNum"/>
          </p:nvPr>
        </p:nvSpPr>
        <p:spPr>
          <a:ln/>
        </p:spPr>
        <p:txBody>
          <a:bodyPr/>
          <a:lstStyle/>
          <a:p>
            <a:fld id="{98DCE8C3-FED2-44D7-B3F2-ADA41BA0683F}" type="slidenum">
              <a:rPr lang="en-GB" altLang="en-US"/>
              <a:pPr/>
              <a:t>16</a:t>
            </a:fld>
            <a:endParaRPr lang="en-GB" altLang="en-US"/>
          </a:p>
        </p:txBody>
      </p:sp>
      <p:sp>
        <p:nvSpPr>
          <p:cNvPr id="52225" name="Text Box 1">
            <a:extLst>
              <a:ext uri="{FF2B5EF4-FFF2-40B4-BE49-F238E27FC236}">
                <a16:creationId xmlns:a16="http://schemas.microsoft.com/office/drawing/2014/main" id="{EDE64C47-8D74-458F-8D22-E6A95624812E}"/>
              </a:ext>
            </a:extLst>
          </p:cNvPr>
          <p:cNvSpPr txBox="1">
            <a:spLocks noChangeArrowheads="1"/>
          </p:cNvSpPr>
          <p:nvPr/>
        </p:nvSpPr>
        <p:spPr bwMode="auto">
          <a:xfrm>
            <a:off x="1106488" y="812800"/>
            <a:ext cx="5321300" cy="398621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226" name="Rectangle 2">
            <a:extLst>
              <a:ext uri="{FF2B5EF4-FFF2-40B4-BE49-F238E27FC236}">
                <a16:creationId xmlns:a16="http://schemas.microsoft.com/office/drawing/2014/main" id="{5FC5D1AB-3207-4884-9C50-39D1452C22E8}"/>
              </a:ext>
            </a:extLst>
          </p:cNvPr>
          <p:cNvSpPr txBox="1">
            <a:spLocks noGrp="1" noChangeArrowheads="1"/>
          </p:cNvSpPr>
          <p:nvPr>
            <p:ph type="body"/>
          </p:nvPr>
        </p:nvSpPr>
        <p:spPr bwMode="auto">
          <a:xfrm>
            <a:off x="755650" y="5078413"/>
            <a:ext cx="6018213" cy="47815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a:extLst>
              <a:ext uri="{FF2B5EF4-FFF2-40B4-BE49-F238E27FC236}">
                <a16:creationId xmlns:a16="http://schemas.microsoft.com/office/drawing/2014/main" id="{57B7FC9C-40BF-4169-9110-116EC9F39106}"/>
              </a:ext>
            </a:extLst>
          </p:cNvPr>
          <p:cNvSpPr>
            <a:spLocks noGrp="1" noChangeArrowheads="1"/>
          </p:cNvSpPr>
          <p:nvPr>
            <p:ph type="sldNum"/>
          </p:nvPr>
        </p:nvSpPr>
        <p:spPr>
          <a:ln/>
        </p:spPr>
        <p:txBody>
          <a:bodyPr/>
          <a:lstStyle/>
          <a:p>
            <a:fld id="{4E6EAD60-E4D8-4D4D-8AC4-E6606EB412D4}" type="slidenum">
              <a:rPr lang="en-GB" altLang="en-US"/>
              <a:pPr/>
              <a:t>17</a:t>
            </a:fld>
            <a:endParaRPr lang="en-GB" altLang="en-US"/>
          </a:p>
        </p:txBody>
      </p:sp>
      <p:sp>
        <p:nvSpPr>
          <p:cNvPr id="53249" name="Text Box 1">
            <a:extLst>
              <a:ext uri="{FF2B5EF4-FFF2-40B4-BE49-F238E27FC236}">
                <a16:creationId xmlns:a16="http://schemas.microsoft.com/office/drawing/2014/main" id="{30FD30D0-E822-42DE-9CA0-08FA205AD15B}"/>
              </a:ext>
            </a:extLst>
          </p:cNvPr>
          <p:cNvSpPr txBox="1">
            <a:spLocks noChangeArrowheads="1"/>
          </p:cNvSpPr>
          <p:nvPr/>
        </p:nvSpPr>
        <p:spPr bwMode="auto">
          <a:xfrm>
            <a:off x="1106488" y="812800"/>
            <a:ext cx="5321300" cy="398621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3250" name="Rectangle 2">
            <a:extLst>
              <a:ext uri="{FF2B5EF4-FFF2-40B4-BE49-F238E27FC236}">
                <a16:creationId xmlns:a16="http://schemas.microsoft.com/office/drawing/2014/main" id="{2139CB4C-4A62-4631-A049-B55DB5CE7CA5}"/>
              </a:ext>
            </a:extLst>
          </p:cNvPr>
          <p:cNvSpPr txBox="1">
            <a:spLocks noGrp="1" noChangeArrowheads="1"/>
          </p:cNvSpPr>
          <p:nvPr>
            <p:ph type="body"/>
          </p:nvPr>
        </p:nvSpPr>
        <p:spPr bwMode="auto">
          <a:xfrm>
            <a:off x="755650" y="5078413"/>
            <a:ext cx="6018213" cy="47815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a:extLst>
              <a:ext uri="{FF2B5EF4-FFF2-40B4-BE49-F238E27FC236}">
                <a16:creationId xmlns:a16="http://schemas.microsoft.com/office/drawing/2014/main" id="{FDEB1E34-9A29-4297-8ADD-59C1B1822C74}"/>
              </a:ext>
            </a:extLst>
          </p:cNvPr>
          <p:cNvSpPr>
            <a:spLocks noGrp="1" noChangeArrowheads="1"/>
          </p:cNvSpPr>
          <p:nvPr>
            <p:ph type="sldNum"/>
          </p:nvPr>
        </p:nvSpPr>
        <p:spPr>
          <a:ln/>
        </p:spPr>
        <p:txBody>
          <a:bodyPr/>
          <a:lstStyle/>
          <a:p>
            <a:fld id="{8999EEFA-209A-4EB4-A4BC-D1F932755EA7}" type="slidenum">
              <a:rPr lang="en-GB" altLang="en-US"/>
              <a:pPr/>
              <a:t>18</a:t>
            </a:fld>
            <a:endParaRPr lang="en-GB" altLang="en-US"/>
          </a:p>
        </p:txBody>
      </p:sp>
      <p:sp>
        <p:nvSpPr>
          <p:cNvPr id="54273" name="Text Box 1">
            <a:extLst>
              <a:ext uri="{FF2B5EF4-FFF2-40B4-BE49-F238E27FC236}">
                <a16:creationId xmlns:a16="http://schemas.microsoft.com/office/drawing/2014/main" id="{1EBC2689-9C7C-49AD-8AF0-251603056B82}"/>
              </a:ext>
            </a:extLst>
          </p:cNvPr>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274" name="Text Box 2">
            <a:extLst>
              <a:ext uri="{FF2B5EF4-FFF2-40B4-BE49-F238E27FC236}">
                <a16:creationId xmlns:a16="http://schemas.microsoft.com/office/drawing/2014/main" id="{02F75C2B-35FE-40FD-A3F3-BD8CCDD19230}"/>
              </a:ext>
            </a:extLst>
          </p:cNvPr>
          <p:cNvSpPr txBox="1">
            <a:spLocks noGrp="1" noChangeArrowheads="1"/>
          </p:cNvSpPr>
          <p:nvPr>
            <p:ph type="body"/>
          </p:nvPr>
        </p:nvSpPr>
        <p:spPr bwMode="auto">
          <a:xfrm>
            <a:off x="755650" y="5078413"/>
            <a:ext cx="6027738" cy="47910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dirty="0">
              <a:cs typeface="DejaVu Sans" pitchFamily="16"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a:extLst>
              <a:ext uri="{FF2B5EF4-FFF2-40B4-BE49-F238E27FC236}">
                <a16:creationId xmlns:a16="http://schemas.microsoft.com/office/drawing/2014/main" id="{96B6FD83-D7A9-4332-B288-E5831FD1CDBE}"/>
              </a:ext>
            </a:extLst>
          </p:cNvPr>
          <p:cNvSpPr>
            <a:spLocks noGrp="1" noChangeArrowheads="1"/>
          </p:cNvSpPr>
          <p:nvPr>
            <p:ph type="sldNum"/>
          </p:nvPr>
        </p:nvSpPr>
        <p:spPr>
          <a:ln/>
        </p:spPr>
        <p:txBody>
          <a:bodyPr/>
          <a:lstStyle/>
          <a:p>
            <a:fld id="{31A9D18D-BF5E-4026-8449-E0174E4CE55C}" type="slidenum">
              <a:rPr lang="en-GB" altLang="en-US"/>
              <a:pPr/>
              <a:t>19</a:t>
            </a:fld>
            <a:endParaRPr lang="en-GB" altLang="en-US"/>
          </a:p>
        </p:txBody>
      </p:sp>
      <p:sp>
        <p:nvSpPr>
          <p:cNvPr id="55297" name="Text Box 1">
            <a:extLst>
              <a:ext uri="{FF2B5EF4-FFF2-40B4-BE49-F238E27FC236}">
                <a16:creationId xmlns:a16="http://schemas.microsoft.com/office/drawing/2014/main" id="{0E95EA6C-8F04-4C34-AB9E-441863120C36}"/>
              </a:ext>
            </a:extLst>
          </p:cNvPr>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298" name="Rectangle 2">
            <a:extLst>
              <a:ext uri="{FF2B5EF4-FFF2-40B4-BE49-F238E27FC236}">
                <a16:creationId xmlns:a16="http://schemas.microsoft.com/office/drawing/2014/main" id="{3E2B3F53-1DFF-43AD-AFCB-4FBFB17D8902}"/>
              </a:ext>
            </a:extLst>
          </p:cNvPr>
          <p:cNvSpPr txBox="1">
            <a:spLocks noGrp="1" noChangeArrowheads="1"/>
          </p:cNvSpPr>
          <p:nvPr>
            <p:ph type="body"/>
          </p:nvPr>
        </p:nvSpPr>
        <p:spPr bwMode="auto">
          <a:xfrm>
            <a:off x="755650" y="5078413"/>
            <a:ext cx="6018213" cy="47815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a:extLst>
              <a:ext uri="{FF2B5EF4-FFF2-40B4-BE49-F238E27FC236}">
                <a16:creationId xmlns:a16="http://schemas.microsoft.com/office/drawing/2014/main" id="{15FE41D5-4632-4065-8FA1-F0BE90F47B74}"/>
              </a:ext>
            </a:extLst>
          </p:cNvPr>
          <p:cNvSpPr>
            <a:spLocks noGrp="1" noChangeArrowheads="1"/>
          </p:cNvSpPr>
          <p:nvPr>
            <p:ph type="sldNum"/>
          </p:nvPr>
        </p:nvSpPr>
        <p:spPr>
          <a:ln/>
        </p:spPr>
        <p:txBody>
          <a:bodyPr/>
          <a:lstStyle/>
          <a:p>
            <a:fld id="{56A130CD-871D-407B-B3E8-5B21438A3876}" type="slidenum">
              <a:rPr lang="en-GB" altLang="en-US"/>
              <a:pPr/>
              <a:t>20</a:t>
            </a:fld>
            <a:endParaRPr lang="en-GB" altLang="en-US"/>
          </a:p>
        </p:txBody>
      </p:sp>
      <p:sp>
        <p:nvSpPr>
          <p:cNvPr id="56321" name="Text Box 1">
            <a:extLst>
              <a:ext uri="{FF2B5EF4-FFF2-40B4-BE49-F238E27FC236}">
                <a16:creationId xmlns:a16="http://schemas.microsoft.com/office/drawing/2014/main" id="{37172BFE-3E6D-47B5-BA7A-C1AB2AE0A2FC}"/>
              </a:ext>
            </a:extLst>
          </p:cNvPr>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6322" name="Rectangle 2">
            <a:extLst>
              <a:ext uri="{FF2B5EF4-FFF2-40B4-BE49-F238E27FC236}">
                <a16:creationId xmlns:a16="http://schemas.microsoft.com/office/drawing/2014/main" id="{66E16FF9-8D1C-4EA5-9184-C39D71F0947A}"/>
              </a:ext>
            </a:extLst>
          </p:cNvPr>
          <p:cNvSpPr txBox="1">
            <a:spLocks noGrp="1" noChangeArrowheads="1"/>
          </p:cNvSpPr>
          <p:nvPr>
            <p:ph type="body"/>
          </p:nvPr>
        </p:nvSpPr>
        <p:spPr bwMode="auto">
          <a:xfrm>
            <a:off x="755650" y="5078413"/>
            <a:ext cx="6018213" cy="47815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a:extLst>
              <a:ext uri="{FF2B5EF4-FFF2-40B4-BE49-F238E27FC236}">
                <a16:creationId xmlns:a16="http://schemas.microsoft.com/office/drawing/2014/main" id="{D62775FE-D12B-411A-8893-669852A93F16}"/>
              </a:ext>
            </a:extLst>
          </p:cNvPr>
          <p:cNvSpPr>
            <a:spLocks noGrp="1" noChangeArrowheads="1"/>
          </p:cNvSpPr>
          <p:nvPr>
            <p:ph type="sldNum"/>
          </p:nvPr>
        </p:nvSpPr>
        <p:spPr>
          <a:ln/>
        </p:spPr>
        <p:txBody>
          <a:bodyPr/>
          <a:lstStyle/>
          <a:p>
            <a:fld id="{21E112E1-BAFE-484F-9EF7-1C0D04B8EA84}" type="slidenum">
              <a:rPr lang="en-GB" altLang="en-US"/>
              <a:pPr/>
              <a:t>21</a:t>
            </a:fld>
            <a:endParaRPr lang="en-GB" altLang="en-US"/>
          </a:p>
        </p:txBody>
      </p:sp>
      <p:sp>
        <p:nvSpPr>
          <p:cNvPr id="57345" name="Text Box 1">
            <a:extLst>
              <a:ext uri="{FF2B5EF4-FFF2-40B4-BE49-F238E27FC236}">
                <a16:creationId xmlns:a16="http://schemas.microsoft.com/office/drawing/2014/main" id="{F1C5D751-B0AF-4AC9-8EFB-A715337C2924}"/>
              </a:ext>
            </a:extLst>
          </p:cNvPr>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7346" name="Rectangle 2">
            <a:extLst>
              <a:ext uri="{FF2B5EF4-FFF2-40B4-BE49-F238E27FC236}">
                <a16:creationId xmlns:a16="http://schemas.microsoft.com/office/drawing/2014/main" id="{2156E41E-D1ED-4670-84C7-112DB07C5D78}"/>
              </a:ext>
            </a:extLst>
          </p:cNvPr>
          <p:cNvSpPr txBox="1">
            <a:spLocks noGrp="1" noChangeArrowheads="1"/>
          </p:cNvSpPr>
          <p:nvPr>
            <p:ph type="body"/>
          </p:nvPr>
        </p:nvSpPr>
        <p:spPr bwMode="auto">
          <a:xfrm>
            <a:off x="755650" y="5078413"/>
            <a:ext cx="6018213" cy="47815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a:extLst>
              <a:ext uri="{FF2B5EF4-FFF2-40B4-BE49-F238E27FC236}">
                <a16:creationId xmlns:a16="http://schemas.microsoft.com/office/drawing/2014/main" id="{7DF073F6-71BB-46B1-BA3D-7A6F69A56685}"/>
              </a:ext>
            </a:extLst>
          </p:cNvPr>
          <p:cNvSpPr>
            <a:spLocks noGrp="1" noChangeArrowheads="1"/>
          </p:cNvSpPr>
          <p:nvPr>
            <p:ph type="sldNum"/>
          </p:nvPr>
        </p:nvSpPr>
        <p:spPr>
          <a:ln/>
        </p:spPr>
        <p:txBody>
          <a:bodyPr/>
          <a:lstStyle/>
          <a:p>
            <a:fld id="{D7E21349-BF3A-4043-B932-900DFC350657}" type="slidenum">
              <a:rPr lang="en-GB" altLang="en-US"/>
              <a:pPr/>
              <a:t>22</a:t>
            </a:fld>
            <a:endParaRPr lang="en-GB" altLang="en-US"/>
          </a:p>
        </p:txBody>
      </p:sp>
      <p:sp>
        <p:nvSpPr>
          <p:cNvPr id="58369" name="Text Box 1">
            <a:extLst>
              <a:ext uri="{FF2B5EF4-FFF2-40B4-BE49-F238E27FC236}">
                <a16:creationId xmlns:a16="http://schemas.microsoft.com/office/drawing/2014/main" id="{0E8F1360-2184-4119-A28D-D494FF7230FA}"/>
              </a:ext>
            </a:extLst>
          </p:cNvPr>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8370" name="Rectangle 2">
            <a:extLst>
              <a:ext uri="{FF2B5EF4-FFF2-40B4-BE49-F238E27FC236}">
                <a16:creationId xmlns:a16="http://schemas.microsoft.com/office/drawing/2014/main" id="{B3A06C27-A1C9-46C5-B616-DE7861482739}"/>
              </a:ext>
            </a:extLst>
          </p:cNvPr>
          <p:cNvSpPr txBox="1">
            <a:spLocks noGrp="1" noChangeArrowheads="1"/>
          </p:cNvSpPr>
          <p:nvPr>
            <p:ph type="body"/>
          </p:nvPr>
        </p:nvSpPr>
        <p:spPr bwMode="auto">
          <a:xfrm>
            <a:off x="755650" y="5078413"/>
            <a:ext cx="6018213" cy="47815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587C72-9AC7-4B13-9C44-0323EB3BBD8F}" type="slidenum">
              <a:rPr lang="en-US" smtClean="0"/>
              <a:t>3</a:t>
            </a:fld>
            <a:endParaRPr lang="en-US"/>
          </a:p>
        </p:txBody>
      </p:sp>
    </p:spTree>
    <p:extLst>
      <p:ext uri="{BB962C8B-B14F-4D97-AF65-F5344CB8AC3E}">
        <p14:creationId xmlns:p14="http://schemas.microsoft.com/office/powerpoint/2010/main" val="218247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a:extLst>
              <a:ext uri="{FF2B5EF4-FFF2-40B4-BE49-F238E27FC236}">
                <a16:creationId xmlns:a16="http://schemas.microsoft.com/office/drawing/2014/main" id="{C65712EB-0882-4EB0-A0C9-D2FC589AF169}"/>
              </a:ext>
            </a:extLst>
          </p:cNvPr>
          <p:cNvSpPr>
            <a:spLocks noGrp="1" noChangeArrowheads="1"/>
          </p:cNvSpPr>
          <p:nvPr>
            <p:ph type="sldNum"/>
          </p:nvPr>
        </p:nvSpPr>
        <p:spPr>
          <a:ln/>
        </p:spPr>
        <p:txBody>
          <a:bodyPr/>
          <a:lstStyle/>
          <a:p>
            <a:fld id="{0E4FF2AD-AD7C-47B8-ACED-8D33F21D7028}" type="slidenum">
              <a:rPr lang="en-GB" altLang="en-US"/>
              <a:pPr/>
              <a:t>23</a:t>
            </a:fld>
            <a:endParaRPr lang="en-GB" altLang="en-US"/>
          </a:p>
        </p:txBody>
      </p:sp>
      <p:sp>
        <p:nvSpPr>
          <p:cNvPr id="59393" name="Text Box 1">
            <a:extLst>
              <a:ext uri="{FF2B5EF4-FFF2-40B4-BE49-F238E27FC236}">
                <a16:creationId xmlns:a16="http://schemas.microsoft.com/office/drawing/2014/main" id="{4BE0F924-B353-4429-BA2C-C617DB0DF2E5}"/>
              </a:ext>
            </a:extLst>
          </p:cNvPr>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9394" name="Rectangle 2">
            <a:extLst>
              <a:ext uri="{FF2B5EF4-FFF2-40B4-BE49-F238E27FC236}">
                <a16:creationId xmlns:a16="http://schemas.microsoft.com/office/drawing/2014/main" id="{E2F135A9-9078-4964-A923-1836C25C1BAD}"/>
              </a:ext>
            </a:extLst>
          </p:cNvPr>
          <p:cNvSpPr txBox="1">
            <a:spLocks noGrp="1" noChangeArrowheads="1"/>
          </p:cNvSpPr>
          <p:nvPr>
            <p:ph type="body"/>
          </p:nvPr>
        </p:nvSpPr>
        <p:spPr bwMode="auto">
          <a:xfrm>
            <a:off x="755650" y="5078413"/>
            <a:ext cx="6018213" cy="47815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a:extLst>
              <a:ext uri="{FF2B5EF4-FFF2-40B4-BE49-F238E27FC236}">
                <a16:creationId xmlns:a16="http://schemas.microsoft.com/office/drawing/2014/main" id="{F633E71A-1D77-4439-AC90-D689A7FF7C16}"/>
              </a:ext>
            </a:extLst>
          </p:cNvPr>
          <p:cNvSpPr>
            <a:spLocks noGrp="1" noChangeArrowheads="1"/>
          </p:cNvSpPr>
          <p:nvPr>
            <p:ph type="sldNum"/>
          </p:nvPr>
        </p:nvSpPr>
        <p:spPr>
          <a:ln/>
        </p:spPr>
        <p:txBody>
          <a:bodyPr/>
          <a:lstStyle/>
          <a:p>
            <a:fld id="{CF4F4A26-43FD-40C1-BF3C-48C92A7713B8}" type="slidenum">
              <a:rPr lang="en-GB" altLang="en-US"/>
              <a:pPr/>
              <a:t>24</a:t>
            </a:fld>
            <a:endParaRPr lang="en-GB" altLang="en-US"/>
          </a:p>
        </p:txBody>
      </p:sp>
      <p:sp>
        <p:nvSpPr>
          <p:cNvPr id="60417" name="Text Box 1">
            <a:extLst>
              <a:ext uri="{FF2B5EF4-FFF2-40B4-BE49-F238E27FC236}">
                <a16:creationId xmlns:a16="http://schemas.microsoft.com/office/drawing/2014/main" id="{BCE57095-C057-44A9-9590-5C64B6FD4613}"/>
              </a:ext>
            </a:extLst>
          </p:cNvPr>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0418" name="Rectangle 2">
            <a:extLst>
              <a:ext uri="{FF2B5EF4-FFF2-40B4-BE49-F238E27FC236}">
                <a16:creationId xmlns:a16="http://schemas.microsoft.com/office/drawing/2014/main" id="{ACEEFCE1-41BF-4C68-B7E2-44AED708249E}"/>
              </a:ext>
            </a:extLst>
          </p:cNvPr>
          <p:cNvSpPr txBox="1">
            <a:spLocks noGrp="1" noChangeArrowheads="1"/>
          </p:cNvSpPr>
          <p:nvPr>
            <p:ph type="body"/>
          </p:nvPr>
        </p:nvSpPr>
        <p:spPr bwMode="auto">
          <a:xfrm>
            <a:off x="755650" y="5078413"/>
            <a:ext cx="6018213" cy="47815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a:extLst>
              <a:ext uri="{FF2B5EF4-FFF2-40B4-BE49-F238E27FC236}">
                <a16:creationId xmlns:a16="http://schemas.microsoft.com/office/drawing/2014/main" id="{AA4CD782-85C8-42C8-AFE1-F30DB1490350}"/>
              </a:ext>
            </a:extLst>
          </p:cNvPr>
          <p:cNvSpPr>
            <a:spLocks noGrp="1" noChangeArrowheads="1"/>
          </p:cNvSpPr>
          <p:nvPr>
            <p:ph type="sldNum"/>
          </p:nvPr>
        </p:nvSpPr>
        <p:spPr>
          <a:ln/>
        </p:spPr>
        <p:txBody>
          <a:bodyPr/>
          <a:lstStyle/>
          <a:p>
            <a:fld id="{0D1A5434-AC6A-45F8-B0A2-96A4965E9DB5}" type="slidenum">
              <a:rPr lang="en-GB" altLang="en-US"/>
              <a:pPr/>
              <a:t>25</a:t>
            </a:fld>
            <a:endParaRPr lang="en-GB" altLang="en-US"/>
          </a:p>
        </p:txBody>
      </p:sp>
      <p:sp>
        <p:nvSpPr>
          <p:cNvPr id="61441" name="Text Box 1">
            <a:extLst>
              <a:ext uri="{FF2B5EF4-FFF2-40B4-BE49-F238E27FC236}">
                <a16:creationId xmlns:a16="http://schemas.microsoft.com/office/drawing/2014/main" id="{9A0FF4F3-98F4-4122-8C42-D431C9B00142}"/>
              </a:ext>
            </a:extLst>
          </p:cNvPr>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1442" name="Rectangle 2">
            <a:extLst>
              <a:ext uri="{FF2B5EF4-FFF2-40B4-BE49-F238E27FC236}">
                <a16:creationId xmlns:a16="http://schemas.microsoft.com/office/drawing/2014/main" id="{1E6BB1CD-3476-4AAC-8E3F-F1587F493B06}"/>
              </a:ext>
            </a:extLst>
          </p:cNvPr>
          <p:cNvSpPr txBox="1">
            <a:spLocks noGrp="1" noChangeArrowheads="1"/>
          </p:cNvSpPr>
          <p:nvPr>
            <p:ph type="body"/>
          </p:nvPr>
        </p:nvSpPr>
        <p:spPr bwMode="auto">
          <a:xfrm>
            <a:off x="755650" y="5078413"/>
            <a:ext cx="6018213" cy="47815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a:extLst>
              <a:ext uri="{FF2B5EF4-FFF2-40B4-BE49-F238E27FC236}">
                <a16:creationId xmlns:a16="http://schemas.microsoft.com/office/drawing/2014/main" id="{12DE19AA-BC00-4F66-A825-C8371B5A6BB1}"/>
              </a:ext>
            </a:extLst>
          </p:cNvPr>
          <p:cNvSpPr>
            <a:spLocks noGrp="1" noChangeArrowheads="1"/>
          </p:cNvSpPr>
          <p:nvPr>
            <p:ph type="sldNum"/>
          </p:nvPr>
        </p:nvSpPr>
        <p:spPr>
          <a:ln/>
        </p:spPr>
        <p:txBody>
          <a:bodyPr/>
          <a:lstStyle/>
          <a:p>
            <a:fld id="{166D3848-CD31-4CC9-A85D-F26641346DA1}" type="slidenum">
              <a:rPr lang="en-GB" altLang="en-US"/>
              <a:pPr/>
              <a:t>26</a:t>
            </a:fld>
            <a:endParaRPr lang="en-GB" altLang="en-US"/>
          </a:p>
        </p:txBody>
      </p:sp>
      <p:sp>
        <p:nvSpPr>
          <p:cNvPr id="62465" name="Text Box 1">
            <a:extLst>
              <a:ext uri="{FF2B5EF4-FFF2-40B4-BE49-F238E27FC236}">
                <a16:creationId xmlns:a16="http://schemas.microsoft.com/office/drawing/2014/main" id="{F249BD83-5644-467E-850D-43E5233D4251}"/>
              </a:ext>
            </a:extLst>
          </p:cNvPr>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2466" name="Rectangle 2">
            <a:extLst>
              <a:ext uri="{FF2B5EF4-FFF2-40B4-BE49-F238E27FC236}">
                <a16:creationId xmlns:a16="http://schemas.microsoft.com/office/drawing/2014/main" id="{EBC63109-4782-4602-9693-836EE10249D6}"/>
              </a:ext>
            </a:extLst>
          </p:cNvPr>
          <p:cNvSpPr txBox="1">
            <a:spLocks noGrp="1" noChangeArrowheads="1"/>
          </p:cNvSpPr>
          <p:nvPr>
            <p:ph type="body"/>
          </p:nvPr>
        </p:nvSpPr>
        <p:spPr bwMode="auto">
          <a:xfrm>
            <a:off x="755650" y="5078413"/>
            <a:ext cx="6018213" cy="47815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a:extLst>
              <a:ext uri="{FF2B5EF4-FFF2-40B4-BE49-F238E27FC236}">
                <a16:creationId xmlns:a16="http://schemas.microsoft.com/office/drawing/2014/main" id="{9BD085DB-FF8D-4961-803A-7FF8DDA2C720}"/>
              </a:ext>
            </a:extLst>
          </p:cNvPr>
          <p:cNvSpPr>
            <a:spLocks noGrp="1" noChangeArrowheads="1"/>
          </p:cNvSpPr>
          <p:nvPr>
            <p:ph type="sldNum"/>
          </p:nvPr>
        </p:nvSpPr>
        <p:spPr>
          <a:ln/>
        </p:spPr>
        <p:txBody>
          <a:bodyPr/>
          <a:lstStyle/>
          <a:p>
            <a:fld id="{FE0828A1-67D5-4EBC-838C-89C2AAFFBD8B}" type="slidenum">
              <a:rPr lang="en-GB" altLang="en-US"/>
              <a:pPr/>
              <a:t>27</a:t>
            </a:fld>
            <a:endParaRPr lang="en-GB" altLang="en-US"/>
          </a:p>
        </p:txBody>
      </p:sp>
      <p:sp>
        <p:nvSpPr>
          <p:cNvPr id="63489" name="Text Box 1">
            <a:extLst>
              <a:ext uri="{FF2B5EF4-FFF2-40B4-BE49-F238E27FC236}">
                <a16:creationId xmlns:a16="http://schemas.microsoft.com/office/drawing/2014/main" id="{EAE657C5-0B0F-431F-9B64-6B80B6C8BFC3}"/>
              </a:ext>
            </a:extLst>
          </p:cNvPr>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3490" name="Rectangle 2">
            <a:extLst>
              <a:ext uri="{FF2B5EF4-FFF2-40B4-BE49-F238E27FC236}">
                <a16:creationId xmlns:a16="http://schemas.microsoft.com/office/drawing/2014/main" id="{4AA73218-E1B5-458D-9EDD-282458EC1FBB}"/>
              </a:ext>
            </a:extLst>
          </p:cNvPr>
          <p:cNvSpPr txBox="1">
            <a:spLocks noGrp="1" noChangeArrowheads="1"/>
          </p:cNvSpPr>
          <p:nvPr>
            <p:ph type="body"/>
          </p:nvPr>
        </p:nvSpPr>
        <p:spPr bwMode="auto">
          <a:xfrm>
            <a:off x="755650" y="5078413"/>
            <a:ext cx="6018213" cy="47815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a:extLst>
              <a:ext uri="{FF2B5EF4-FFF2-40B4-BE49-F238E27FC236}">
                <a16:creationId xmlns:a16="http://schemas.microsoft.com/office/drawing/2014/main" id="{B980FED7-9D35-4E8C-95DB-A905232C2C1D}"/>
              </a:ext>
            </a:extLst>
          </p:cNvPr>
          <p:cNvSpPr>
            <a:spLocks noGrp="1" noChangeArrowheads="1"/>
          </p:cNvSpPr>
          <p:nvPr>
            <p:ph type="sldNum"/>
          </p:nvPr>
        </p:nvSpPr>
        <p:spPr>
          <a:ln/>
        </p:spPr>
        <p:txBody>
          <a:bodyPr/>
          <a:lstStyle/>
          <a:p>
            <a:fld id="{60D6918E-60BB-47C3-BA03-3544619FE750}" type="slidenum">
              <a:rPr lang="en-GB" altLang="en-US"/>
              <a:pPr/>
              <a:t>28</a:t>
            </a:fld>
            <a:endParaRPr lang="en-GB" altLang="en-US"/>
          </a:p>
        </p:txBody>
      </p:sp>
      <p:sp>
        <p:nvSpPr>
          <p:cNvPr id="64513" name="Text Box 1">
            <a:extLst>
              <a:ext uri="{FF2B5EF4-FFF2-40B4-BE49-F238E27FC236}">
                <a16:creationId xmlns:a16="http://schemas.microsoft.com/office/drawing/2014/main" id="{1E5DAA5A-20A3-4705-A665-3BA6F54AE5A7}"/>
              </a:ext>
            </a:extLst>
          </p:cNvPr>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4514" name="Rectangle 2">
            <a:extLst>
              <a:ext uri="{FF2B5EF4-FFF2-40B4-BE49-F238E27FC236}">
                <a16:creationId xmlns:a16="http://schemas.microsoft.com/office/drawing/2014/main" id="{E52792C3-FB09-4C35-8A35-97838754BD62}"/>
              </a:ext>
            </a:extLst>
          </p:cNvPr>
          <p:cNvSpPr txBox="1">
            <a:spLocks noGrp="1" noChangeArrowheads="1"/>
          </p:cNvSpPr>
          <p:nvPr>
            <p:ph type="body"/>
          </p:nvPr>
        </p:nvSpPr>
        <p:spPr bwMode="auto">
          <a:xfrm>
            <a:off x="755650" y="5078413"/>
            <a:ext cx="6018213" cy="47815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a:extLst>
              <a:ext uri="{FF2B5EF4-FFF2-40B4-BE49-F238E27FC236}">
                <a16:creationId xmlns:a16="http://schemas.microsoft.com/office/drawing/2014/main" id="{4E7A71FE-68D7-48EC-B97E-9EEBA4751D20}"/>
              </a:ext>
            </a:extLst>
          </p:cNvPr>
          <p:cNvSpPr>
            <a:spLocks noGrp="1" noChangeArrowheads="1"/>
          </p:cNvSpPr>
          <p:nvPr>
            <p:ph type="sldNum"/>
          </p:nvPr>
        </p:nvSpPr>
        <p:spPr>
          <a:ln/>
        </p:spPr>
        <p:txBody>
          <a:bodyPr/>
          <a:lstStyle/>
          <a:p>
            <a:fld id="{C0D42C19-DE00-483C-A9BE-578F672FAE2D}" type="slidenum">
              <a:rPr lang="en-GB" altLang="en-US"/>
              <a:pPr/>
              <a:t>29</a:t>
            </a:fld>
            <a:endParaRPr lang="en-GB" altLang="en-US"/>
          </a:p>
        </p:txBody>
      </p:sp>
      <p:sp>
        <p:nvSpPr>
          <p:cNvPr id="65537" name="Text Box 1">
            <a:extLst>
              <a:ext uri="{FF2B5EF4-FFF2-40B4-BE49-F238E27FC236}">
                <a16:creationId xmlns:a16="http://schemas.microsoft.com/office/drawing/2014/main" id="{11CD86FE-7D60-44E7-B809-84DC31212CCD}"/>
              </a:ext>
            </a:extLst>
          </p:cNvPr>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5538" name="Rectangle 2">
            <a:extLst>
              <a:ext uri="{FF2B5EF4-FFF2-40B4-BE49-F238E27FC236}">
                <a16:creationId xmlns:a16="http://schemas.microsoft.com/office/drawing/2014/main" id="{BB76E601-CBAC-4C2A-9D4F-3E64AF41753E}"/>
              </a:ext>
            </a:extLst>
          </p:cNvPr>
          <p:cNvSpPr txBox="1">
            <a:spLocks noGrp="1" noChangeArrowheads="1"/>
          </p:cNvSpPr>
          <p:nvPr>
            <p:ph type="body"/>
          </p:nvPr>
        </p:nvSpPr>
        <p:spPr bwMode="auto">
          <a:xfrm>
            <a:off x="755650" y="5078413"/>
            <a:ext cx="6018213" cy="47815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a:extLst>
              <a:ext uri="{FF2B5EF4-FFF2-40B4-BE49-F238E27FC236}">
                <a16:creationId xmlns:a16="http://schemas.microsoft.com/office/drawing/2014/main" id="{3857E39C-03EE-45CC-B183-5DB3475BE4E3}"/>
              </a:ext>
            </a:extLst>
          </p:cNvPr>
          <p:cNvSpPr>
            <a:spLocks noGrp="1" noChangeArrowheads="1"/>
          </p:cNvSpPr>
          <p:nvPr>
            <p:ph type="sldNum"/>
          </p:nvPr>
        </p:nvSpPr>
        <p:spPr>
          <a:ln/>
        </p:spPr>
        <p:txBody>
          <a:bodyPr/>
          <a:lstStyle/>
          <a:p>
            <a:fld id="{F3B494A6-3836-43C1-8B60-BC0E57C0565A}" type="slidenum">
              <a:rPr lang="en-GB" altLang="en-US"/>
              <a:pPr/>
              <a:t>30</a:t>
            </a:fld>
            <a:endParaRPr lang="en-GB" altLang="en-US"/>
          </a:p>
        </p:txBody>
      </p:sp>
      <p:sp>
        <p:nvSpPr>
          <p:cNvPr id="66561" name="Text Box 1">
            <a:extLst>
              <a:ext uri="{FF2B5EF4-FFF2-40B4-BE49-F238E27FC236}">
                <a16:creationId xmlns:a16="http://schemas.microsoft.com/office/drawing/2014/main" id="{6BA5442C-D756-421F-BC7B-4CE19FFCC0B9}"/>
              </a:ext>
            </a:extLst>
          </p:cNvPr>
          <p:cNvSpPr txBox="1">
            <a:spLocks noChangeArrowheads="1"/>
          </p:cNvSpPr>
          <p:nvPr/>
        </p:nvSpPr>
        <p:spPr bwMode="auto">
          <a:xfrm>
            <a:off x="1106488" y="812800"/>
            <a:ext cx="5321300" cy="398621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6562" name="Rectangle 2">
            <a:extLst>
              <a:ext uri="{FF2B5EF4-FFF2-40B4-BE49-F238E27FC236}">
                <a16:creationId xmlns:a16="http://schemas.microsoft.com/office/drawing/2014/main" id="{1A59C43E-FCF6-410D-9AFC-C94EAC6789E3}"/>
              </a:ext>
            </a:extLst>
          </p:cNvPr>
          <p:cNvSpPr txBox="1">
            <a:spLocks noGrp="1" noChangeArrowheads="1"/>
          </p:cNvSpPr>
          <p:nvPr>
            <p:ph type="body"/>
          </p:nvPr>
        </p:nvSpPr>
        <p:spPr bwMode="auto">
          <a:xfrm>
            <a:off x="755650" y="5078413"/>
            <a:ext cx="6018213" cy="47815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a:extLst>
              <a:ext uri="{FF2B5EF4-FFF2-40B4-BE49-F238E27FC236}">
                <a16:creationId xmlns:a16="http://schemas.microsoft.com/office/drawing/2014/main" id="{3DE341D0-62AA-49A5-A9EB-8CAD9BB056FF}"/>
              </a:ext>
            </a:extLst>
          </p:cNvPr>
          <p:cNvSpPr>
            <a:spLocks noGrp="1" noChangeArrowheads="1"/>
          </p:cNvSpPr>
          <p:nvPr>
            <p:ph type="sldNum"/>
          </p:nvPr>
        </p:nvSpPr>
        <p:spPr>
          <a:ln/>
        </p:spPr>
        <p:txBody>
          <a:bodyPr/>
          <a:lstStyle/>
          <a:p>
            <a:fld id="{457FB634-C73B-4D36-BD42-9A5DA28FDCA7}" type="slidenum">
              <a:rPr lang="en-GB" altLang="en-US"/>
              <a:pPr/>
              <a:t>31</a:t>
            </a:fld>
            <a:endParaRPr lang="en-GB" altLang="en-US"/>
          </a:p>
        </p:txBody>
      </p:sp>
      <p:sp>
        <p:nvSpPr>
          <p:cNvPr id="67585" name="Text Box 1">
            <a:extLst>
              <a:ext uri="{FF2B5EF4-FFF2-40B4-BE49-F238E27FC236}">
                <a16:creationId xmlns:a16="http://schemas.microsoft.com/office/drawing/2014/main" id="{05497665-8693-483B-B987-B892AACAEE7E}"/>
              </a:ext>
            </a:extLst>
          </p:cNvPr>
          <p:cNvSpPr txBox="1">
            <a:spLocks noChangeArrowheads="1"/>
          </p:cNvSpPr>
          <p:nvPr/>
        </p:nvSpPr>
        <p:spPr bwMode="auto">
          <a:xfrm>
            <a:off x="1106488" y="812800"/>
            <a:ext cx="5321300" cy="398621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7586" name="Rectangle 2">
            <a:extLst>
              <a:ext uri="{FF2B5EF4-FFF2-40B4-BE49-F238E27FC236}">
                <a16:creationId xmlns:a16="http://schemas.microsoft.com/office/drawing/2014/main" id="{ED7694ED-EA11-4125-9BA5-713BECE74AF3}"/>
              </a:ext>
            </a:extLst>
          </p:cNvPr>
          <p:cNvSpPr txBox="1">
            <a:spLocks noGrp="1" noChangeArrowheads="1"/>
          </p:cNvSpPr>
          <p:nvPr>
            <p:ph type="body"/>
          </p:nvPr>
        </p:nvSpPr>
        <p:spPr bwMode="auto">
          <a:xfrm>
            <a:off x="755650" y="5078413"/>
            <a:ext cx="6018213" cy="47815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a:extLst>
              <a:ext uri="{FF2B5EF4-FFF2-40B4-BE49-F238E27FC236}">
                <a16:creationId xmlns:a16="http://schemas.microsoft.com/office/drawing/2014/main" id="{8F57F9F3-C00D-4B66-9049-AF424CC4C50A}"/>
              </a:ext>
            </a:extLst>
          </p:cNvPr>
          <p:cNvSpPr>
            <a:spLocks noGrp="1" noChangeArrowheads="1"/>
          </p:cNvSpPr>
          <p:nvPr>
            <p:ph type="sldNum"/>
          </p:nvPr>
        </p:nvSpPr>
        <p:spPr>
          <a:ln/>
        </p:spPr>
        <p:txBody>
          <a:bodyPr/>
          <a:lstStyle/>
          <a:p>
            <a:fld id="{DAE680C0-A4E2-420A-AAA2-B59F9A17C85C}" type="slidenum">
              <a:rPr lang="en-GB" altLang="en-US"/>
              <a:pPr/>
              <a:t>32</a:t>
            </a:fld>
            <a:endParaRPr lang="en-GB" altLang="en-US"/>
          </a:p>
        </p:txBody>
      </p:sp>
      <p:sp>
        <p:nvSpPr>
          <p:cNvPr id="68609" name="Text Box 1">
            <a:extLst>
              <a:ext uri="{FF2B5EF4-FFF2-40B4-BE49-F238E27FC236}">
                <a16:creationId xmlns:a16="http://schemas.microsoft.com/office/drawing/2014/main" id="{772B5AFE-BDB8-492D-8AC1-360456D6AB35}"/>
              </a:ext>
            </a:extLst>
          </p:cNvPr>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8610" name="Rectangle 2">
            <a:extLst>
              <a:ext uri="{FF2B5EF4-FFF2-40B4-BE49-F238E27FC236}">
                <a16:creationId xmlns:a16="http://schemas.microsoft.com/office/drawing/2014/main" id="{E1DA1970-D70D-4008-8C21-D4C8B1F337EE}"/>
              </a:ext>
            </a:extLst>
          </p:cNvPr>
          <p:cNvSpPr txBox="1">
            <a:spLocks noGrp="1" noChangeArrowheads="1"/>
          </p:cNvSpPr>
          <p:nvPr>
            <p:ph type="body"/>
          </p:nvPr>
        </p:nvSpPr>
        <p:spPr bwMode="auto">
          <a:xfrm>
            <a:off x="755650" y="5078413"/>
            <a:ext cx="6018213" cy="47815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587C72-9AC7-4B13-9C44-0323EB3BBD8F}" type="slidenum">
              <a:rPr lang="en-US" smtClean="0"/>
              <a:t>4</a:t>
            </a:fld>
            <a:endParaRPr lang="en-US"/>
          </a:p>
        </p:txBody>
      </p:sp>
    </p:spTree>
    <p:extLst>
      <p:ext uri="{BB962C8B-B14F-4D97-AF65-F5344CB8AC3E}">
        <p14:creationId xmlns:p14="http://schemas.microsoft.com/office/powerpoint/2010/main" val="39795213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a:extLst>
              <a:ext uri="{FF2B5EF4-FFF2-40B4-BE49-F238E27FC236}">
                <a16:creationId xmlns:a16="http://schemas.microsoft.com/office/drawing/2014/main" id="{D71B326A-2436-4FC2-8802-93D7EC907F0C}"/>
              </a:ext>
            </a:extLst>
          </p:cNvPr>
          <p:cNvSpPr>
            <a:spLocks noGrp="1" noChangeArrowheads="1"/>
          </p:cNvSpPr>
          <p:nvPr>
            <p:ph type="sldNum"/>
          </p:nvPr>
        </p:nvSpPr>
        <p:spPr>
          <a:ln/>
        </p:spPr>
        <p:txBody>
          <a:bodyPr/>
          <a:lstStyle/>
          <a:p>
            <a:fld id="{518DC622-7936-4442-A899-1D0735938467}" type="slidenum">
              <a:rPr lang="en-GB" altLang="en-US"/>
              <a:pPr/>
              <a:t>33</a:t>
            </a:fld>
            <a:endParaRPr lang="en-GB" altLang="en-US"/>
          </a:p>
        </p:txBody>
      </p:sp>
      <p:sp>
        <p:nvSpPr>
          <p:cNvPr id="69633" name="Text Box 1">
            <a:extLst>
              <a:ext uri="{FF2B5EF4-FFF2-40B4-BE49-F238E27FC236}">
                <a16:creationId xmlns:a16="http://schemas.microsoft.com/office/drawing/2014/main" id="{A729B18C-591A-4667-BE4B-1708163B524C}"/>
              </a:ext>
            </a:extLst>
          </p:cNvPr>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9634" name="Rectangle 2">
            <a:extLst>
              <a:ext uri="{FF2B5EF4-FFF2-40B4-BE49-F238E27FC236}">
                <a16:creationId xmlns:a16="http://schemas.microsoft.com/office/drawing/2014/main" id="{2B67EBF2-F3E7-4A98-915C-E8B30A1ED7CC}"/>
              </a:ext>
            </a:extLst>
          </p:cNvPr>
          <p:cNvSpPr txBox="1">
            <a:spLocks noGrp="1" noChangeArrowheads="1"/>
          </p:cNvSpPr>
          <p:nvPr>
            <p:ph type="body"/>
          </p:nvPr>
        </p:nvSpPr>
        <p:spPr bwMode="auto">
          <a:xfrm>
            <a:off x="755650" y="5078413"/>
            <a:ext cx="6018213" cy="47815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a:extLst>
              <a:ext uri="{FF2B5EF4-FFF2-40B4-BE49-F238E27FC236}">
                <a16:creationId xmlns:a16="http://schemas.microsoft.com/office/drawing/2014/main" id="{B4FD87B3-1ECA-40E2-B834-C95AAC950B84}"/>
              </a:ext>
            </a:extLst>
          </p:cNvPr>
          <p:cNvSpPr>
            <a:spLocks noGrp="1" noChangeArrowheads="1"/>
          </p:cNvSpPr>
          <p:nvPr>
            <p:ph type="sldNum"/>
          </p:nvPr>
        </p:nvSpPr>
        <p:spPr>
          <a:ln/>
        </p:spPr>
        <p:txBody>
          <a:bodyPr/>
          <a:lstStyle/>
          <a:p>
            <a:fld id="{B32DDEA1-3323-441E-B7BC-6EC39B82AB6C}" type="slidenum">
              <a:rPr lang="en-GB" altLang="en-US"/>
              <a:pPr/>
              <a:t>34</a:t>
            </a:fld>
            <a:endParaRPr lang="en-GB" altLang="en-US"/>
          </a:p>
        </p:txBody>
      </p:sp>
      <p:sp>
        <p:nvSpPr>
          <p:cNvPr id="70657" name="Text Box 1">
            <a:extLst>
              <a:ext uri="{FF2B5EF4-FFF2-40B4-BE49-F238E27FC236}">
                <a16:creationId xmlns:a16="http://schemas.microsoft.com/office/drawing/2014/main" id="{F8DD1EE5-6EAB-4DAB-991D-22C4CE6D58F4}"/>
              </a:ext>
            </a:extLst>
          </p:cNvPr>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0658" name="Rectangle 2">
            <a:extLst>
              <a:ext uri="{FF2B5EF4-FFF2-40B4-BE49-F238E27FC236}">
                <a16:creationId xmlns:a16="http://schemas.microsoft.com/office/drawing/2014/main" id="{5F0BDCD2-28F8-42FE-858B-319A6C66BA99}"/>
              </a:ext>
            </a:extLst>
          </p:cNvPr>
          <p:cNvSpPr txBox="1">
            <a:spLocks noGrp="1" noChangeArrowheads="1"/>
          </p:cNvSpPr>
          <p:nvPr>
            <p:ph type="body"/>
          </p:nvPr>
        </p:nvSpPr>
        <p:spPr bwMode="auto">
          <a:xfrm>
            <a:off x="755650" y="5078413"/>
            <a:ext cx="6018213" cy="47815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a:extLst>
              <a:ext uri="{FF2B5EF4-FFF2-40B4-BE49-F238E27FC236}">
                <a16:creationId xmlns:a16="http://schemas.microsoft.com/office/drawing/2014/main" id="{9FEBF4CD-369A-48A6-8981-CD15CEE47956}"/>
              </a:ext>
            </a:extLst>
          </p:cNvPr>
          <p:cNvSpPr>
            <a:spLocks noGrp="1" noChangeArrowheads="1"/>
          </p:cNvSpPr>
          <p:nvPr>
            <p:ph type="sldNum"/>
          </p:nvPr>
        </p:nvSpPr>
        <p:spPr>
          <a:ln/>
        </p:spPr>
        <p:txBody>
          <a:bodyPr/>
          <a:lstStyle/>
          <a:p>
            <a:fld id="{8415DCAF-183B-480D-96BC-5D0AA401C125}" type="slidenum">
              <a:rPr lang="en-GB" altLang="en-US"/>
              <a:pPr/>
              <a:t>35</a:t>
            </a:fld>
            <a:endParaRPr lang="en-GB" altLang="en-US"/>
          </a:p>
        </p:txBody>
      </p:sp>
      <p:sp>
        <p:nvSpPr>
          <p:cNvPr id="71681" name="Text Box 1">
            <a:extLst>
              <a:ext uri="{FF2B5EF4-FFF2-40B4-BE49-F238E27FC236}">
                <a16:creationId xmlns:a16="http://schemas.microsoft.com/office/drawing/2014/main" id="{29CCC1CA-4CD5-467F-8B3C-46F3CD57805A}"/>
              </a:ext>
            </a:extLst>
          </p:cNvPr>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1682" name="Rectangle 2">
            <a:extLst>
              <a:ext uri="{FF2B5EF4-FFF2-40B4-BE49-F238E27FC236}">
                <a16:creationId xmlns:a16="http://schemas.microsoft.com/office/drawing/2014/main" id="{5C3F85D1-89AD-4BC0-90BF-57A34B25B99B}"/>
              </a:ext>
            </a:extLst>
          </p:cNvPr>
          <p:cNvSpPr txBox="1">
            <a:spLocks noGrp="1" noChangeArrowheads="1"/>
          </p:cNvSpPr>
          <p:nvPr>
            <p:ph type="body"/>
          </p:nvPr>
        </p:nvSpPr>
        <p:spPr bwMode="auto">
          <a:xfrm>
            <a:off x="755650" y="5078413"/>
            <a:ext cx="6018213" cy="47815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a:extLst>
              <a:ext uri="{FF2B5EF4-FFF2-40B4-BE49-F238E27FC236}">
                <a16:creationId xmlns:a16="http://schemas.microsoft.com/office/drawing/2014/main" id="{98553E51-7B3B-41FB-964C-063E6B620D24}"/>
              </a:ext>
            </a:extLst>
          </p:cNvPr>
          <p:cNvSpPr>
            <a:spLocks noGrp="1" noChangeArrowheads="1"/>
          </p:cNvSpPr>
          <p:nvPr>
            <p:ph type="sldNum"/>
          </p:nvPr>
        </p:nvSpPr>
        <p:spPr>
          <a:ln/>
        </p:spPr>
        <p:txBody>
          <a:bodyPr/>
          <a:lstStyle/>
          <a:p>
            <a:fld id="{292E6892-E073-48D5-AEE1-3530ED876C62}" type="slidenum">
              <a:rPr lang="en-GB" altLang="en-US"/>
              <a:pPr/>
              <a:t>36</a:t>
            </a:fld>
            <a:endParaRPr lang="en-GB" altLang="en-US"/>
          </a:p>
        </p:txBody>
      </p:sp>
      <p:sp>
        <p:nvSpPr>
          <p:cNvPr id="72705" name="Text Box 1">
            <a:extLst>
              <a:ext uri="{FF2B5EF4-FFF2-40B4-BE49-F238E27FC236}">
                <a16:creationId xmlns:a16="http://schemas.microsoft.com/office/drawing/2014/main" id="{95FAE963-8BFE-4D51-A598-2A1AE59D19F1}"/>
              </a:ext>
            </a:extLst>
          </p:cNvPr>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2706" name="Rectangle 2">
            <a:extLst>
              <a:ext uri="{FF2B5EF4-FFF2-40B4-BE49-F238E27FC236}">
                <a16:creationId xmlns:a16="http://schemas.microsoft.com/office/drawing/2014/main" id="{83511652-E674-4283-ABB7-DCF472B0E11A}"/>
              </a:ext>
            </a:extLst>
          </p:cNvPr>
          <p:cNvSpPr txBox="1">
            <a:spLocks noGrp="1" noChangeArrowheads="1"/>
          </p:cNvSpPr>
          <p:nvPr>
            <p:ph type="body"/>
          </p:nvPr>
        </p:nvSpPr>
        <p:spPr bwMode="auto">
          <a:xfrm>
            <a:off x="755650" y="5078413"/>
            <a:ext cx="6018213" cy="47815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a:extLst>
              <a:ext uri="{FF2B5EF4-FFF2-40B4-BE49-F238E27FC236}">
                <a16:creationId xmlns:a16="http://schemas.microsoft.com/office/drawing/2014/main" id="{011A7FC6-EE47-4097-B817-945F4389931C}"/>
              </a:ext>
            </a:extLst>
          </p:cNvPr>
          <p:cNvSpPr>
            <a:spLocks noGrp="1" noChangeArrowheads="1"/>
          </p:cNvSpPr>
          <p:nvPr>
            <p:ph type="sldNum"/>
          </p:nvPr>
        </p:nvSpPr>
        <p:spPr>
          <a:ln/>
        </p:spPr>
        <p:txBody>
          <a:bodyPr/>
          <a:lstStyle/>
          <a:p>
            <a:fld id="{F6D33AC2-052A-4B83-B90C-C85E1430E4F6}" type="slidenum">
              <a:rPr lang="en-GB" altLang="en-US"/>
              <a:pPr/>
              <a:t>37</a:t>
            </a:fld>
            <a:endParaRPr lang="en-GB" altLang="en-US"/>
          </a:p>
        </p:txBody>
      </p:sp>
      <p:sp>
        <p:nvSpPr>
          <p:cNvPr id="73729" name="Text Box 1">
            <a:extLst>
              <a:ext uri="{FF2B5EF4-FFF2-40B4-BE49-F238E27FC236}">
                <a16:creationId xmlns:a16="http://schemas.microsoft.com/office/drawing/2014/main" id="{5BCB68F6-D2B8-4D3F-BCD7-916006FE56A0}"/>
              </a:ext>
            </a:extLst>
          </p:cNvPr>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3730" name="Rectangle 2">
            <a:extLst>
              <a:ext uri="{FF2B5EF4-FFF2-40B4-BE49-F238E27FC236}">
                <a16:creationId xmlns:a16="http://schemas.microsoft.com/office/drawing/2014/main" id="{EE85C20A-0CDB-4B05-A724-2861739708DF}"/>
              </a:ext>
            </a:extLst>
          </p:cNvPr>
          <p:cNvSpPr txBox="1">
            <a:spLocks noGrp="1" noChangeArrowheads="1"/>
          </p:cNvSpPr>
          <p:nvPr>
            <p:ph type="body"/>
          </p:nvPr>
        </p:nvSpPr>
        <p:spPr bwMode="auto">
          <a:xfrm>
            <a:off x="755650" y="5078413"/>
            <a:ext cx="6018213" cy="47815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a:extLst>
              <a:ext uri="{FF2B5EF4-FFF2-40B4-BE49-F238E27FC236}">
                <a16:creationId xmlns:a16="http://schemas.microsoft.com/office/drawing/2014/main" id="{68BF12BB-707B-432B-8AC9-C3740653543C}"/>
              </a:ext>
            </a:extLst>
          </p:cNvPr>
          <p:cNvSpPr>
            <a:spLocks noGrp="1" noChangeArrowheads="1"/>
          </p:cNvSpPr>
          <p:nvPr>
            <p:ph type="sldNum"/>
          </p:nvPr>
        </p:nvSpPr>
        <p:spPr>
          <a:ln/>
        </p:spPr>
        <p:txBody>
          <a:bodyPr/>
          <a:lstStyle/>
          <a:p>
            <a:fld id="{E103ABF0-3F3F-41D4-9D97-9DD7E1490725}" type="slidenum">
              <a:rPr lang="en-GB" altLang="en-US"/>
              <a:pPr/>
              <a:t>38</a:t>
            </a:fld>
            <a:endParaRPr lang="en-GB" altLang="en-US"/>
          </a:p>
        </p:txBody>
      </p:sp>
      <p:sp>
        <p:nvSpPr>
          <p:cNvPr id="74753" name="Text Box 1">
            <a:extLst>
              <a:ext uri="{FF2B5EF4-FFF2-40B4-BE49-F238E27FC236}">
                <a16:creationId xmlns:a16="http://schemas.microsoft.com/office/drawing/2014/main" id="{E836607E-6035-4DD2-9481-DFF16985AAE8}"/>
              </a:ext>
            </a:extLst>
          </p:cNvPr>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4754" name="Rectangle 2">
            <a:extLst>
              <a:ext uri="{FF2B5EF4-FFF2-40B4-BE49-F238E27FC236}">
                <a16:creationId xmlns:a16="http://schemas.microsoft.com/office/drawing/2014/main" id="{E2A6B968-5B9E-40C3-A855-1B8C6445A982}"/>
              </a:ext>
            </a:extLst>
          </p:cNvPr>
          <p:cNvSpPr txBox="1">
            <a:spLocks noGrp="1" noChangeArrowheads="1"/>
          </p:cNvSpPr>
          <p:nvPr>
            <p:ph type="body"/>
          </p:nvPr>
        </p:nvSpPr>
        <p:spPr bwMode="auto">
          <a:xfrm>
            <a:off x="755650" y="5078413"/>
            <a:ext cx="6018213" cy="47815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a:extLst>
              <a:ext uri="{FF2B5EF4-FFF2-40B4-BE49-F238E27FC236}">
                <a16:creationId xmlns:a16="http://schemas.microsoft.com/office/drawing/2014/main" id="{AAD6BFBD-0008-4AB1-9826-560221F644C8}"/>
              </a:ext>
            </a:extLst>
          </p:cNvPr>
          <p:cNvSpPr>
            <a:spLocks noGrp="1" noChangeArrowheads="1"/>
          </p:cNvSpPr>
          <p:nvPr>
            <p:ph type="sldNum"/>
          </p:nvPr>
        </p:nvSpPr>
        <p:spPr>
          <a:ln/>
        </p:spPr>
        <p:txBody>
          <a:bodyPr/>
          <a:lstStyle/>
          <a:p>
            <a:fld id="{2DF3724E-00F3-4488-99B3-D05C0DFB4368}" type="slidenum">
              <a:rPr lang="en-GB" altLang="en-US"/>
              <a:pPr/>
              <a:t>39</a:t>
            </a:fld>
            <a:endParaRPr lang="en-GB" altLang="en-US"/>
          </a:p>
        </p:txBody>
      </p:sp>
      <p:sp>
        <p:nvSpPr>
          <p:cNvPr id="75777" name="Text Box 1">
            <a:extLst>
              <a:ext uri="{FF2B5EF4-FFF2-40B4-BE49-F238E27FC236}">
                <a16:creationId xmlns:a16="http://schemas.microsoft.com/office/drawing/2014/main" id="{BDEA08B8-D0EE-40F9-94B7-0A154E7FF809}"/>
              </a:ext>
            </a:extLst>
          </p:cNvPr>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5778" name="Rectangle 2">
            <a:extLst>
              <a:ext uri="{FF2B5EF4-FFF2-40B4-BE49-F238E27FC236}">
                <a16:creationId xmlns:a16="http://schemas.microsoft.com/office/drawing/2014/main" id="{98221D90-89CD-4A3F-BB8C-921B2AC5BBFB}"/>
              </a:ext>
            </a:extLst>
          </p:cNvPr>
          <p:cNvSpPr txBox="1">
            <a:spLocks noGrp="1" noChangeArrowheads="1"/>
          </p:cNvSpPr>
          <p:nvPr>
            <p:ph type="body"/>
          </p:nvPr>
        </p:nvSpPr>
        <p:spPr bwMode="auto">
          <a:xfrm>
            <a:off x="755650" y="5078413"/>
            <a:ext cx="6018213" cy="47815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programming language was developed by </a:t>
            </a:r>
            <a:r>
              <a:rPr lang="en-US" sz="1200" dirty="0"/>
              <a:t>Dennis Ritchie at dell Labs to make utilities run on Unix.</a:t>
            </a:r>
          </a:p>
          <a:p>
            <a:endParaRPr lang="en-US" sz="1200" dirty="0"/>
          </a:p>
          <a:p>
            <a:r>
              <a:rPr lang="en-US" sz="1200" dirty="0"/>
              <a:t>It became popular later in 1980’s</a:t>
            </a:r>
            <a:endParaRPr lang="en-US" dirty="0"/>
          </a:p>
        </p:txBody>
      </p:sp>
      <p:sp>
        <p:nvSpPr>
          <p:cNvPr id="4" name="Slide Number Placeholder 3"/>
          <p:cNvSpPr>
            <a:spLocks noGrp="1"/>
          </p:cNvSpPr>
          <p:nvPr>
            <p:ph type="sldNum" sz="quarter" idx="5"/>
          </p:nvPr>
        </p:nvSpPr>
        <p:spPr/>
        <p:txBody>
          <a:bodyPr/>
          <a:lstStyle/>
          <a:p>
            <a:fld id="{16587C72-9AC7-4B13-9C44-0323EB3BBD8F}" type="slidenum">
              <a:rPr lang="en-US" smtClean="0"/>
              <a:t>40</a:t>
            </a:fld>
            <a:endParaRPr lang="en-US"/>
          </a:p>
        </p:txBody>
      </p:sp>
    </p:spTree>
    <p:extLst>
      <p:ext uri="{BB962C8B-B14F-4D97-AF65-F5344CB8AC3E}">
        <p14:creationId xmlns:p14="http://schemas.microsoft.com/office/powerpoint/2010/main" val="35798154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a:extLst>
              <a:ext uri="{FF2B5EF4-FFF2-40B4-BE49-F238E27FC236}">
                <a16:creationId xmlns:a16="http://schemas.microsoft.com/office/drawing/2014/main" id="{DF714915-446B-4105-90DB-D406AE53A022}"/>
              </a:ext>
            </a:extLst>
          </p:cNvPr>
          <p:cNvSpPr>
            <a:spLocks noGrp="1" noChangeArrowheads="1"/>
          </p:cNvSpPr>
          <p:nvPr>
            <p:ph type="sldNum"/>
          </p:nvPr>
        </p:nvSpPr>
        <p:spPr>
          <a:ln/>
        </p:spPr>
        <p:txBody>
          <a:bodyPr/>
          <a:lstStyle/>
          <a:p>
            <a:fld id="{7BF8CDBA-1E34-4967-AE3A-E374AC13AE80}" type="slidenum">
              <a:rPr lang="en-GB" altLang="en-US"/>
              <a:pPr/>
              <a:t>41</a:t>
            </a:fld>
            <a:endParaRPr lang="en-GB" altLang="en-US"/>
          </a:p>
        </p:txBody>
      </p:sp>
      <p:sp>
        <p:nvSpPr>
          <p:cNvPr id="76801" name="Text Box 1">
            <a:extLst>
              <a:ext uri="{FF2B5EF4-FFF2-40B4-BE49-F238E27FC236}">
                <a16:creationId xmlns:a16="http://schemas.microsoft.com/office/drawing/2014/main" id="{6421B0DB-F025-4BFD-8D44-83DE98E5B104}"/>
              </a:ext>
            </a:extLst>
          </p:cNvPr>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6802" name="Rectangle 2">
            <a:extLst>
              <a:ext uri="{FF2B5EF4-FFF2-40B4-BE49-F238E27FC236}">
                <a16:creationId xmlns:a16="http://schemas.microsoft.com/office/drawing/2014/main" id="{CFB8AADF-7597-4EDC-888B-F4A4149E546C}"/>
              </a:ext>
            </a:extLst>
          </p:cNvPr>
          <p:cNvSpPr txBox="1">
            <a:spLocks noGrp="1" noChangeArrowheads="1"/>
          </p:cNvSpPr>
          <p:nvPr>
            <p:ph type="body"/>
          </p:nvPr>
        </p:nvSpPr>
        <p:spPr bwMode="auto">
          <a:xfrm>
            <a:off x="755650" y="5078413"/>
            <a:ext cx="6018213" cy="47815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a:extLst>
              <a:ext uri="{FF2B5EF4-FFF2-40B4-BE49-F238E27FC236}">
                <a16:creationId xmlns:a16="http://schemas.microsoft.com/office/drawing/2014/main" id="{0EAC3F0E-5EEC-4AAD-AEEA-34270B4BC11D}"/>
              </a:ext>
            </a:extLst>
          </p:cNvPr>
          <p:cNvSpPr>
            <a:spLocks noGrp="1" noChangeArrowheads="1"/>
          </p:cNvSpPr>
          <p:nvPr>
            <p:ph type="sldNum"/>
          </p:nvPr>
        </p:nvSpPr>
        <p:spPr>
          <a:ln/>
        </p:spPr>
        <p:txBody>
          <a:bodyPr/>
          <a:lstStyle/>
          <a:p>
            <a:fld id="{8F74C9D7-FE48-46E1-9552-599D277218DB}" type="slidenum">
              <a:rPr lang="en-GB" altLang="en-US"/>
              <a:pPr/>
              <a:t>42</a:t>
            </a:fld>
            <a:endParaRPr lang="en-GB" altLang="en-US"/>
          </a:p>
        </p:txBody>
      </p:sp>
      <p:sp>
        <p:nvSpPr>
          <p:cNvPr id="77825" name="Text Box 1">
            <a:extLst>
              <a:ext uri="{FF2B5EF4-FFF2-40B4-BE49-F238E27FC236}">
                <a16:creationId xmlns:a16="http://schemas.microsoft.com/office/drawing/2014/main" id="{956FF0F9-C1BA-49B5-8631-0FDACFE7CE6E}"/>
              </a:ext>
            </a:extLst>
          </p:cNvPr>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7826" name="Rectangle 2">
            <a:extLst>
              <a:ext uri="{FF2B5EF4-FFF2-40B4-BE49-F238E27FC236}">
                <a16:creationId xmlns:a16="http://schemas.microsoft.com/office/drawing/2014/main" id="{36C9E636-D3EC-4D6B-883F-9FE504E0DCDB}"/>
              </a:ext>
            </a:extLst>
          </p:cNvPr>
          <p:cNvSpPr txBox="1">
            <a:spLocks noGrp="1" noChangeArrowheads="1"/>
          </p:cNvSpPr>
          <p:nvPr>
            <p:ph type="body"/>
          </p:nvPr>
        </p:nvSpPr>
        <p:spPr bwMode="auto">
          <a:xfrm>
            <a:off x="755650" y="5078413"/>
            <a:ext cx="6018213" cy="47815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587C72-9AC7-4B13-9C44-0323EB3BBD8F}" type="slidenum">
              <a:rPr lang="en-US" smtClean="0"/>
              <a:t>5</a:t>
            </a:fld>
            <a:endParaRPr lang="en-US"/>
          </a:p>
        </p:txBody>
      </p:sp>
    </p:spTree>
    <p:extLst>
      <p:ext uri="{BB962C8B-B14F-4D97-AF65-F5344CB8AC3E}">
        <p14:creationId xmlns:p14="http://schemas.microsoft.com/office/powerpoint/2010/main" val="36021068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a:extLst>
              <a:ext uri="{FF2B5EF4-FFF2-40B4-BE49-F238E27FC236}">
                <a16:creationId xmlns:a16="http://schemas.microsoft.com/office/drawing/2014/main" id="{7AB6E494-5A72-48A3-8F23-109D52AE4FD9}"/>
              </a:ext>
            </a:extLst>
          </p:cNvPr>
          <p:cNvSpPr>
            <a:spLocks noGrp="1" noChangeArrowheads="1"/>
          </p:cNvSpPr>
          <p:nvPr>
            <p:ph type="sldNum"/>
          </p:nvPr>
        </p:nvSpPr>
        <p:spPr>
          <a:ln/>
        </p:spPr>
        <p:txBody>
          <a:bodyPr/>
          <a:lstStyle/>
          <a:p>
            <a:fld id="{6A780E55-CC77-42F8-82F2-481C72081A44}" type="slidenum">
              <a:rPr lang="en-GB" altLang="en-US"/>
              <a:pPr/>
              <a:t>43</a:t>
            </a:fld>
            <a:endParaRPr lang="en-GB" altLang="en-US"/>
          </a:p>
        </p:txBody>
      </p:sp>
      <p:sp>
        <p:nvSpPr>
          <p:cNvPr id="78849" name="Text Box 1">
            <a:extLst>
              <a:ext uri="{FF2B5EF4-FFF2-40B4-BE49-F238E27FC236}">
                <a16:creationId xmlns:a16="http://schemas.microsoft.com/office/drawing/2014/main" id="{1D49B121-6E4F-401D-AAC4-C89323F70CFF}"/>
              </a:ext>
            </a:extLst>
          </p:cNvPr>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8850" name="Rectangle 2">
            <a:extLst>
              <a:ext uri="{FF2B5EF4-FFF2-40B4-BE49-F238E27FC236}">
                <a16:creationId xmlns:a16="http://schemas.microsoft.com/office/drawing/2014/main" id="{EC014E76-C9BF-40D7-ACFD-8DFA57128EF5}"/>
              </a:ext>
            </a:extLst>
          </p:cNvPr>
          <p:cNvSpPr txBox="1">
            <a:spLocks noGrp="1" noChangeArrowheads="1"/>
          </p:cNvSpPr>
          <p:nvPr>
            <p:ph type="body"/>
          </p:nvPr>
        </p:nvSpPr>
        <p:spPr bwMode="auto">
          <a:xfrm>
            <a:off x="755650" y="5078413"/>
            <a:ext cx="6018213" cy="47815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a:extLst>
              <a:ext uri="{FF2B5EF4-FFF2-40B4-BE49-F238E27FC236}">
                <a16:creationId xmlns:a16="http://schemas.microsoft.com/office/drawing/2014/main" id="{44996381-E593-417A-B5BB-68635ADD15E3}"/>
              </a:ext>
            </a:extLst>
          </p:cNvPr>
          <p:cNvSpPr>
            <a:spLocks noGrp="1" noChangeArrowheads="1"/>
          </p:cNvSpPr>
          <p:nvPr>
            <p:ph type="sldNum"/>
          </p:nvPr>
        </p:nvSpPr>
        <p:spPr>
          <a:ln/>
        </p:spPr>
        <p:txBody>
          <a:bodyPr/>
          <a:lstStyle/>
          <a:p>
            <a:fld id="{9BD11FF7-FF3E-4A0B-9A9B-A1162E34B437}" type="slidenum">
              <a:rPr lang="en-GB" altLang="en-US"/>
              <a:pPr/>
              <a:t>44</a:t>
            </a:fld>
            <a:endParaRPr lang="en-GB" altLang="en-US"/>
          </a:p>
        </p:txBody>
      </p:sp>
      <p:sp>
        <p:nvSpPr>
          <p:cNvPr id="79873" name="Text Box 1">
            <a:extLst>
              <a:ext uri="{FF2B5EF4-FFF2-40B4-BE49-F238E27FC236}">
                <a16:creationId xmlns:a16="http://schemas.microsoft.com/office/drawing/2014/main" id="{F70DD5C0-B037-47EB-A7E2-FBD9E40DD3A8}"/>
              </a:ext>
            </a:extLst>
          </p:cNvPr>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9874" name="Rectangle 2">
            <a:extLst>
              <a:ext uri="{FF2B5EF4-FFF2-40B4-BE49-F238E27FC236}">
                <a16:creationId xmlns:a16="http://schemas.microsoft.com/office/drawing/2014/main" id="{359A834E-EB93-4EA6-9426-17C241C09969}"/>
              </a:ext>
            </a:extLst>
          </p:cNvPr>
          <p:cNvSpPr txBox="1">
            <a:spLocks noGrp="1" noChangeArrowheads="1"/>
          </p:cNvSpPr>
          <p:nvPr>
            <p:ph type="body"/>
          </p:nvPr>
        </p:nvSpPr>
        <p:spPr bwMode="auto">
          <a:xfrm>
            <a:off x="755650" y="5078413"/>
            <a:ext cx="6018213" cy="47815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a:extLst>
              <a:ext uri="{FF2B5EF4-FFF2-40B4-BE49-F238E27FC236}">
                <a16:creationId xmlns:a16="http://schemas.microsoft.com/office/drawing/2014/main" id="{145DFD83-DA5C-4A0E-A8D3-092CD564E125}"/>
              </a:ext>
            </a:extLst>
          </p:cNvPr>
          <p:cNvSpPr>
            <a:spLocks noGrp="1" noChangeArrowheads="1"/>
          </p:cNvSpPr>
          <p:nvPr>
            <p:ph type="sldNum"/>
          </p:nvPr>
        </p:nvSpPr>
        <p:spPr>
          <a:ln/>
        </p:spPr>
        <p:txBody>
          <a:bodyPr/>
          <a:lstStyle/>
          <a:p>
            <a:fld id="{7D69D3B1-801A-420C-87B8-0E31A8356AF5}" type="slidenum">
              <a:rPr lang="en-GB" altLang="en-US"/>
              <a:pPr/>
              <a:t>45</a:t>
            </a:fld>
            <a:endParaRPr lang="en-GB" altLang="en-US"/>
          </a:p>
        </p:txBody>
      </p:sp>
      <p:sp>
        <p:nvSpPr>
          <p:cNvPr id="80897" name="Text Box 1">
            <a:extLst>
              <a:ext uri="{FF2B5EF4-FFF2-40B4-BE49-F238E27FC236}">
                <a16:creationId xmlns:a16="http://schemas.microsoft.com/office/drawing/2014/main" id="{37F0ED25-B270-4B70-9CE5-053EC510E905}"/>
              </a:ext>
            </a:extLst>
          </p:cNvPr>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0898" name="Rectangle 2">
            <a:extLst>
              <a:ext uri="{FF2B5EF4-FFF2-40B4-BE49-F238E27FC236}">
                <a16:creationId xmlns:a16="http://schemas.microsoft.com/office/drawing/2014/main" id="{2FE10951-DC10-493D-B68D-EADC5DA63962}"/>
              </a:ext>
            </a:extLst>
          </p:cNvPr>
          <p:cNvSpPr txBox="1">
            <a:spLocks noGrp="1" noChangeArrowheads="1"/>
          </p:cNvSpPr>
          <p:nvPr>
            <p:ph type="body"/>
          </p:nvPr>
        </p:nvSpPr>
        <p:spPr bwMode="auto">
          <a:xfrm>
            <a:off x="755650" y="5078413"/>
            <a:ext cx="6018213" cy="47815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a:extLst>
              <a:ext uri="{FF2B5EF4-FFF2-40B4-BE49-F238E27FC236}">
                <a16:creationId xmlns:a16="http://schemas.microsoft.com/office/drawing/2014/main" id="{E94BFAB6-1EE9-4FEC-A126-E74C3DDECEFD}"/>
              </a:ext>
            </a:extLst>
          </p:cNvPr>
          <p:cNvSpPr>
            <a:spLocks noGrp="1" noChangeArrowheads="1"/>
          </p:cNvSpPr>
          <p:nvPr>
            <p:ph type="sldNum"/>
          </p:nvPr>
        </p:nvSpPr>
        <p:spPr>
          <a:ln/>
        </p:spPr>
        <p:txBody>
          <a:bodyPr/>
          <a:lstStyle/>
          <a:p>
            <a:fld id="{B02A0CF4-9BFA-419F-9CDF-B0E25704CE1B}" type="slidenum">
              <a:rPr lang="en-GB" altLang="en-US"/>
              <a:pPr/>
              <a:t>46</a:t>
            </a:fld>
            <a:endParaRPr lang="en-GB" altLang="en-US"/>
          </a:p>
        </p:txBody>
      </p:sp>
      <p:sp>
        <p:nvSpPr>
          <p:cNvPr id="81921" name="Text Box 1">
            <a:extLst>
              <a:ext uri="{FF2B5EF4-FFF2-40B4-BE49-F238E27FC236}">
                <a16:creationId xmlns:a16="http://schemas.microsoft.com/office/drawing/2014/main" id="{6937FCE5-4670-4B84-B5EA-115A7BAE3322}"/>
              </a:ext>
            </a:extLst>
          </p:cNvPr>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1922" name="Rectangle 2">
            <a:extLst>
              <a:ext uri="{FF2B5EF4-FFF2-40B4-BE49-F238E27FC236}">
                <a16:creationId xmlns:a16="http://schemas.microsoft.com/office/drawing/2014/main" id="{8984C8E5-EF8F-4EBB-A165-54CC93E6F189}"/>
              </a:ext>
            </a:extLst>
          </p:cNvPr>
          <p:cNvSpPr txBox="1">
            <a:spLocks noGrp="1" noChangeArrowheads="1"/>
          </p:cNvSpPr>
          <p:nvPr>
            <p:ph type="body"/>
          </p:nvPr>
        </p:nvSpPr>
        <p:spPr bwMode="auto">
          <a:xfrm>
            <a:off x="755650" y="5078413"/>
            <a:ext cx="6018213" cy="47815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587C72-9AC7-4B13-9C44-0323EB3BBD8F}" type="slidenum">
              <a:rPr lang="en-US" smtClean="0"/>
              <a:t>47</a:t>
            </a:fld>
            <a:endParaRPr lang="en-US"/>
          </a:p>
        </p:txBody>
      </p:sp>
    </p:spTree>
    <p:extLst>
      <p:ext uri="{BB962C8B-B14F-4D97-AF65-F5344CB8AC3E}">
        <p14:creationId xmlns:p14="http://schemas.microsoft.com/office/powerpoint/2010/main" val="3696092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587C72-9AC7-4B13-9C44-0323EB3BBD8F}" type="slidenum">
              <a:rPr lang="en-US" smtClean="0"/>
              <a:t>8</a:t>
            </a:fld>
            <a:endParaRPr lang="en-US"/>
          </a:p>
        </p:txBody>
      </p:sp>
    </p:spTree>
    <p:extLst>
      <p:ext uri="{BB962C8B-B14F-4D97-AF65-F5344CB8AC3E}">
        <p14:creationId xmlns:p14="http://schemas.microsoft.com/office/powerpoint/2010/main" val="3131831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a:extLst>
              <a:ext uri="{FF2B5EF4-FFF2-40B4-BE49-F238E27FC236}">
                <a16:creationId xmlns:a16="http://schemas.microsoft.com/office/drawing/2014/main" id="{E6BBB47F-B2F4-44E5-9DB9-7B074616FDD2}"/>
              </a:ext>
            </a:extLst>
          </p:cNvPr>
          <p:cNvSpPr>
            <a:spLocks noGrp="1" noChangeArrowheads="1"/>
          </p:cNvSpPr>
          <p:nvPr>
            <p:ph type="sldNum"/>
          </p:nvPr>
        </p:nvSpPr>
        <p:spPr>
          <a:ln/>
        </p:spPr>
        <p:txBody>
          <a:bodyPr/>
          <a:lstStyle/>
          <a:p>
            <a:fld id="{283797C8-AD7C-4A7D-AA31-C9EF3F1FC31D}" type="slidenum">
              <a:rPr lang="en-GB" altLang="en-US"/>
              <a:pPr/>
              <a:t>9</a:t>
            </a:fld>
            <a:endParaRPr lang="en-GB" altLang="en-US"/>
          </a:p>
        </p:txBody>
      </p:sp>
      <p:sp>
        <p:nvSpPr>
          <p:cNvPr id="45057" name="Text Box 1">
            <a:extLst>
              <a:ext uri="{FF2B5EF4-FFF2-40B4-BE49-F238E27FC236}">
                <a16:creationId xmlns:a16="http://schemas.microsoft.com/office/drawing/2014/main" id="{BACC1B7C-7307-4D55-A00C-B51DCD70E2CE}"/>
              </a:ext>
            </a:extLst>
          </p:cNvPr>
          <p:cNvSpPr txBox="1">
            <a:spLocks noChangeArrowheads="1"/>
          </p:cNvSpPr>
          <p:nvPr/>
        </p:nvSpPr>
        <p:spPr bwMode="auto">
          <a:xfrm>
            <a:off x="1106488" y="812800"/>
            <a:ext cx="5321300" cy="398621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058" name="Rectangle 2">
            <a:extLst>
              <a:ext uri="{FF2B5EF4-FFF2-40B4-BE49-F238E27FC236}">
                <a16:creationId xmlns:a16="http://schemas.microsoft.com/office/drawing/2014/main" id="{8022364F-6388-46C6-A7CC-45A7AE51ED1A}"/>
              </a:ext>
            </a:extLst>
          </p:cNvPr>
          <p:cNvSpPr txBox="1">
            <a:spLocks noGrp="1" noChangeArrowheads="1"/>
          </p:cNvSpPr>
          <p:nvPr>
            <p:ph type="body"/>
          </p:nvPr>
        </p:nvSpPr>
        <p:spPr bwMode="auto">
          <a:xfrm>
            <a:off x="755650" y="5078413"/>
            <a:ext cx="6018213" cy="47815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a:extLst>
              <a:ext uri="{FF2B5EF4-FFF2-40B4-BE49-F238E27FC236}">
                <a16:creationId xmlns:a16="http://schemas.microsoft.com/office/drawing/2014/main" id="{6CB107A1-4C2D-4E7A-8631-C0A4EDC99DA9}"/>
              </a:ext>
            </a:extLst>
          </p:cNvPr>
          <p:cNvSpPr>
            <a:spLocks noGrp="1" noChangeArrowheads="1"/>
          </p:cNvSpPr>
          <p:nvPr>
            <p:ph type="sldNum"/>
          </p:nvPr>
        </p:nvSpPr>
        <p:spPr>
          <a:ln/>
        </p:spPr>
        <p:txBody>
          <a:bodyPr/>
          <a:lstStyle/>
          <a:p>
            <a:fld id="{26655AF2-93AE-4951-BB3B-16FD7A2CB712}" type="slidenum">
              <a:rPr lang="en-GB" altLang="en-US"/>
              <a:pPr/>
              <a:t>10</a:t>
            </a:fld>
            <a:endParaRPr lang="en-GB" altLang="en-US"/>
          </a:p>
        </p:txBody>
      </p:sp>
      <p:sp>
        <p:nvSpPr>
          <p:cNvPr id="46081" name="Text Box 1">
            <a:extLst>
              <a:ext uri="{FF2B5EF4-FFF2-40B4-BE49-F238E27FC236}">
                <a16:creationId xmlns:a16="http://schemas.microsoft.com/office/drawing/2014/main" id="{7098DB2D-18CF-47D7-9E36-08347C52FEE1}"/>
              </a:ext>
            </a:extLst>
          </p:cNvPr>
          <p:cNvSpPr txBox="1">
            <a:spLocks noChangeArrowheads="1"/>
          </p:cNvSpPr>
          <p:nvPr/>
        </p:nvSpPr>
        <p:spPr bwMode="auto">
          <a:xfrm>
            <a:off x="1106488" y="812800"/>
            <a:ext cx="5321300" cy="398621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082" name="Rectangle 2">
            <a:extLst>
              <a:ext uri="{FF2B5EF4-FFF2-40B4-BE49-F238E27FC236}">
                <a16:creationId xmlns:a16="http://schemas.microsoft.com/office/drawing/2014/main" id="{F3AD8812-DE2E-4879-AB35-23143087EC93}"/>
              </a:ext>
            </a:extLst>
          </p:cNvPr>
          <p:cNvSpPr txBox="1">
            <a:spLocks noGrp="1" noChangeArrowheads="1"/>
          </p:cNvSpPr>
          <p:nvPr>
            <p:ph type="body"/>
          </p:nvPr>
        </p:nvSpPr>
        <p:spPr bwMode="auto">
          <a:xfrm>
            <a:off x="755650" y="5078413"/>
            <a:ext cx="6018213" cy="47815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a:extLst>
              <a:ext uri="{FF2B5EF4-FFF2-40B4-BE49-F238E27FC236}">
                <a16:creationId xmlns:a16="http://schemas.microsoft.com/office/drawing/2014/main" id="{A1BEC46C-2ED8-4150-94E5-352E81F00F9C}"/>
              </a:ext>
            </a:extLst>
          </p:cNvPr>
          <p:cNvSpPr>
            <a:spLocks noGrp="1" noChangeArrowheads="1"/>
          </p:cNvSpPr>
          <p:nvPr>
            <p:ph type="sldNum"/>
          </p:nvPr>
        </p:nvSpPr>
        <p:spPr>
          <a:ln/>
        </p:spPr>
        <p:txBody>
          <a:bodyPr/>
          <a:lstStyle/>
          <a:p>
            <a:fld id="{551179FE-53F0-4B33-AF13-9BF58C411D43}" type="slidenum">
              <a:rPr lang="en-GB" altLang="en-US"/>
              <a:pPr/>
              <a:t>11</a:t>
            </a:fld>
            <a:endParaRPr lang="en-GB" altLang="en-US"/>
          </a:p>
        </p:txBody>
      </p:sp>
      <p:sp>
        <p:nvSpPr>
          <p:cNvPr id="47105" name="Text Box 1">
            <a:extLst>
              <a:ext uri="{FF2B5EF4-FFF2-40B4-BE49-F238E27FC236}">
                <a16:creationId xmlns:a16="http://schemas.microsoft.com/office/drawing/2014/main" id="{F20D0D4C-F9E8-4CBC-A15D-F275048A931A}"/>
              </a:ext>
            </a:extLst>
          </p:cNvPr>
          <p:cNvSpPr txBox="1">
            <a:spLocks noChangeArrowheads="1"/>
          </p:cNvSpPr>
          <p:nvPr/>
        </p:nvSpPr>
        <p:spPr bwMode="auto">
          <a:xfrm>
            <a:off x="1106488" y="812800"/>
            <a:ext cx="5321300" cy="398621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106" name="Rectangle 2">
            <a:extLst>
              <a:ext uri="{FF2B5EF4-FFF2-40B4-BE49-F238E27FC236}">
                <a16:creationId xmlns:a16="http://schemas.microsoft.com/office/drawing/2014/main" id="{76AD4413-3655-46BA-B788-4FE72C197971}"/>
              </a:ext>
            </a:extLst>
          </p:cNvPr>
          <p:cNvSpPr txBox="1">
            <a:spLocks noGrp="1" noChangeArrowheads="1"/>
          </p:cNvSpPr>
          <p:nvPr>
            <p:ph type="body"/>
          </p:nvPr>
        </p:nvSpPr>
        <p:spPr bwMode="auto">
          <a:xfrm>
            <a:off x="755650" y="5078413"/>
            <a:ext cx="6018213" cy="47815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a:extLst>
              <a:ext uri="{FF2B5EF4-FFF2-40B4-BE49-F238E27FC236}">
                <a16:creationId xmlns:a16="http://schemas.microsoft.com/office/drawing/2014/main" id="{9CD6C5D8-4AFB-4784-B696-FF1C230E3DC3}"/>
              </a:ext>
            </a:extLst>
          </p:cNvPr>
          <p:cNvSpPr>
            <a:spLocks noGrp="1" noChangeArrowheads="1"/>
          </p:cNvSpPr>
          <p:nvPr>
            <p:ph type="sldNum"/>
          </p:nvPr>
        </p:nvSpPr>
        <p:spPr>
          <a:ln/>
        </p:spPr>
        <p:txBody>
          <a:bodyPr/>
          <a:lstStyle/>
          <a:p>
            <a:fld id="{2093DA92-2873-4F1A-8BB1-552C13382F6C}" type="slidenum">
              <a:rPr lang="en-GB" altLang="en-US"/>
              <a:pPr/>
              <a:t>12</a:t>
            </a:fld>
            <a:endParaRPr lang="en-GB" altLang="en-US"/>
          </a:p>
        </p:txBody>
      </p:sp>
      <p:sp>
        <p:nvSpPr>
          <p:cNvPr id="48129" name="Text Box 1">
            <a:extLst>
              <a:ext uri="{FF2B5EF4-FFF2-40B4-BE49-F238E27FC236}">
                <a16:creationId xmlns:a16="http://schemas.microsoft.com/office/drawing/2014/main" id="{D09F5BB5-7D19-40BF-9FF1-AE776722263A}"/>
              </a:ext>
            </a:extLst>
          </p:cNvPr>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130" name="Text Box 2">
            <a:extLst>
              <a:ext uri="{FF2B5EF4-FFF2-40B4-BE49-F238E27FC236}">
                <a16:creationId xmlns:a16="http://schemas.microsoft.com/office/drawing/2014/main" id="{D44E793A-2C7E-4FC4-A928-936E813950CF}"/>
              </a:ext>
            </a:extLst>
          </p:cNvPr>
          <p:cNvSpPr txBox="1">
            <a:spLocks noGrp="1" noChangeArrowheads="1"/>
          </p:cNvSpPr>
          <p:nvPr>
            <p:ph type="body"/>
          </p:nvPr>
        </p:nvSpPr>
        <p:spPr bwMode="auto">
          <a:xfrm>
            <a:off x="755650" y="5078413"/>
            <a:ext cx="6027738" cy="47910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sz="1200" b="0" i="0" kern="1200" dirty="0">
              <a:solidFill>
                <a:schemeClr val="tx1"/>
              </a:solidFill>
              <a:effectLst/>
              <a:latin typeface="+mn-lt"/>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8EDB32B-6639-41C3-AA73-6BE675BEB483}" type="datetimeFigureOut">
              <a:rPr lang="en-US" smtClean="0"/>
              <a:t>1/14/2020</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1874A637-9BDB-4253-81C5-7AB6D3A9EF2C}" type="slidenum">
              <a:rPr lang="en-US" smtClean="0"/>
              <a:t>‹#›</a:t>
            </a:fld>
            <a:endParaRPr lang="en-US"/>
          </a:p>
        </p:txBody>
      </p:sp>
    </p:spTree>
    <p:extLst>
      <p:ext uri="{BB962C8B-B14F-4D97-AF65-F5344CB8AC3E}">
        <p14:creationId xmlns:p14="http://schemas.microsoft.com/office/powerpoint/2010/main" val="403257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EDB32B-6639-41C3-AA73-6BE675BEB483}" type="datetimeFigureOut">
              <a:rPr lang="en-US" smtClean="0"/>
              <a:t>1/14/2020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74A637-9BDB-4253-81C5-7AB6D3A9EF2C}" type="slidenum">
              <a:rPr lang="en-US" smtClean="0"/>
              <a:t>‹#›</a:t>
            </a:fld>
            <a:endParaRPr lang="en-US"/>
          </a:p>
        </p:txBody>
      </p:sp>
    </p:spTree>
    <p:extLst>
      <p:ext uri="{BB962C8B-B14F-4D97-AF65-F5344CB8AC3E}">
        <p14:creationId xmlns:p14="http://schemas.microsoft.com/office/powerpoint/2010/main" val="3047743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EDB32B-6639-41C3-AA73-6BE675BEB483}"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74A637-9BDB-4253-81C5-7AB6D3A9EF2C}" type="slidenum">
              <a:rPr lang="en-US" smtClean="0"/>
              <a:t>‹#›</a:t>
            </a:fld>
            <a:endParaRPr lang="en-US"/>
          </a:p>
        </p:txBody>
      </p:sp>
    </p:spTree>
    <p:extLst>
      <p:ext uri="{BB962C8B-B14F-4D97-AF65-F5344CB8AC3E}">
        <p14:creationId xmlns:p14="http://schemas.microsoft.com/office/powerpoint/2010/main" val="112812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EDB32B-6639-41C3-AA73-6BE675BEB483}"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74A637-9BDB-4253-81C5-7AB6D3A9EF2C}" type="slidenum">
              <a:rPr lang="en-US" smtClean="0"/>
              <a:t>‹#›</a:t>
            </a:fld>
            <a:endParaRPr lang="en-US"/>
          </a:p>
        </p:txBody>
      </p:sp>
    </p:spTree>
    <p:extLst>
      <p:ext uri="{BB962C8B-B14F-4D97-AF65-F5344CB8AC3E}">
        <p14:creationId xmlns:p14="http://schemas.microsoft.com/office/powerpoint/2010/main" val="36492428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EDB32B-6639-41C3-AA73-6BE675BEB483}"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74A637-9BDB-4253-81C5-7AB6D3A9EF2C}" type="slidenum">
              <a:rPr lang="en-US" smtClean="0"/>
              <a:t>‹#›</a:t>
            </a:fld>
            <a:endParaRPr lang="en-US"/>
          </a:p>
        </p:txBody>
      </p:sp>
    </p:spTree>
    <p:extLst>
      <p:ext uri="{BB962C8B-B14F-4D97-AF65-F5344CB8AC3E}">
        <p14:creationId xmlns:p14="http://schemas.microsoft.com/office/powerpoint/2010/main" val="5571646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EDB32B-6639-41C3-AA73-6BE675BEB483}"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74A637-9BDB-4253-81C5-7AB6D3A9EF2C}" type="slidenum">
              <a:rPr lang="en-US" smtClean="0"/>
              <a:t>‹#›</a:t>
            </a:fld>
            <a:endParaRPr lang="en-US"/>
          </a:p>
        </p:txBody>
      </p:sp>
    </p:spTree>
    <p:extLst>
      <p:ext uri="{BB962C8B-B14F-4D97-AF65-F5344CB8AC3E}">
        <p14:creationId xmlns:p14="http://schemas.microsoft.com/office/powerpoint/2010/main" val="42773225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EDB32B-6639-41C3-AA73-6BE675BEB483}"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74A637-9BDB-4253-81C5-7AB6D3A9EF2C}" type="slidenum">
              <a:rPr lang="en-US" smtClean="0"/>
              <a:t>‹#›</a:t>
            </a:fld>
            <a:endParaRPr lang="en-US"/>
          </a:p>
        </p:txBody>
      </p:sp>
    </p:spTree>
    <p:extLst>
      <p:ext uri="{BB962C8B-B14F-4D97-AF65-F5344CB8AC3E}">
        <p14:creationId xmlns:p14="http://schemas.microsoft.com/office/powerpoint/2010/main" val="9000409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EDB32B-6639-41C3-AA73-6BE675BEB483}"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74A637-9BDB-4253-81C5-7AB6D3A9EF2C}" type="slidenum">
              <a:rPr lang="en-US" smtClean="0"/>
              <a:t>‹#›</a:t>
            </a:fld>
            <a:endParaRPr lang="en-US"/>
          </a:p>
        </p:txBody>
      </p:sp>
    </p:spTree>
    <p:extLst>
      <p:ext uri="{BB962C8B-B14F-4D97-AF65-F5344CB8AC3E}">
        <p14:creationId xmlns:p14="http://schemas.microsoft.com/office/powerpoint/2010/main" val="31234670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EDB32B-6639-41C3-AA73-6BE675BEB483}"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74A637-9BDB-4253-81C5-7AB6D3A9EF2C}" type="slidenum">
              <a:rPr lang="en-US" smtClean="0"/>
              <a:t>‹#›</a:t>
            </a:fld>
            <a:endParaRPr lang="en-US"/>
          </a:p>
        </p:txBody>
      </p:sp>
    </p:spTree>
    <p:extLst>
      <p:ext uri="{BB962C8B-B14F-4D97-AF65-F5344CB8AC3E}">
        <p14:creationId xmlns:p14="http://schemas.microsoft.com/office/powerpoint/2010/main" val="3332036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EDB32B-6639-41C3-AA73-6BE675BEB483}"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1874A637-9BDB-4253-81C5-7AB6D3A9EF2C}" type="slidenum">
              <a:rPr lang="en-US" smtClean="0"/>
              <a:t>‹#›</a:t>
            </a:fld>
            <a:endParaRPr lang="en-US"/>
          </a:p>
        </p:txBody>
      </p:sp>
    </p:spTree>
    <p:extLst>
      <p:ext uri="{BB962C8B-B14F-4D97-AF65-F5344CB8AC3E}">
        <p14:creationId xmlns:p14="http://schemas.microsoft.com/office/powerpoint/2010/main" val="1271234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EDB32B-6639-41C3-AA73-6BE675BEB483}"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74A637-9BDB-4253-81C5-7AB6D3A9EF2C}" type="slidenum">
              <a:rPr lang="en-US" smtClean="0"/>
              <a:t>‹#›</a:t>
            </a:fld>
            <a:endParaRPr lang="en-US"/>
          </a:p>
        </p:txBody>
      </p:sp>
    </p:spTree>
    <p:extLst>
      <p:ext uri="{BB962C8B-B14F-4D97-AF65-F5344CB8AC3E}">
        <p14:creationId xmlns:p14="http://schemas.microsoft.com/office/powerpoint/2010/main" val="752372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8EDB32B-6639-41C3-AA73-6BE675BEB483}" type="datetimeFigureOut">
              <a:rPr lang="en-US" smtClean="0"/>
              <a:t>1/14/2020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74A637-9BDB-4253-81C5-7AB6D3A9EF2C}" type="slidenum">
              <a:rPr lang="en-US" smtClean="0"/>
              <a:t>‹#›</a:t>
            </a:fld>
            <a:endParaRPr lang="en-US"/>
          </a:p>
        </p:txBody>
      </p:sp>
    </p:spTree>
    <p:extLst>
      <p:ext uri="{BB962C8B-B14F-4D97-AF65-F5344CB8AC3E}">
        <p14:creationId xmlns:p14="http://schemas.microsoft.com/office/powerpoint/2010/main" val="36688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8EDB32B-6639-41C3-AA73-6BE675BEB483}" type="datetimeFigureOut">
              <a:rPr lang="en-US" smtClean="0"/>
              <a:t>1/14/2020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74A637-9BDB-4253-81C5-7AB6D3A9EF2C}" type="slidenum">
              <a:rPr lang="en-US" smtClean="0"/>
              <a:t>‹#›</a:t>
            </a:fld>
            <a:endParaRPr lang="en-US"/>
          </a:p>
        </p:txBody>
      </p:sp>
    </p:spTree>
    <p:extLst>
      <p:ext uri="{BB962C8B-B14F-4D97-AF65-F5344CB8AC3E}">
        <p14:creationId xmlns:p14="http://schemas.microsoft.com/office/powerpoint/2010/main" val="405696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8EDB32B-6639-41C3-AA73-6BE675BEB483}" type="datetimeFigureOut">
              <a:rPr lang="en-US" smtClean="0"/>
              <a:t>1/14/2020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74A637-9BDB-4253-81C5-7AB6D3A9EF2C}" type="slidenum">
              <a:rPr lang="en-US" smtClean="0"/>
              <a:t>‹#›</a:t>
            </a:fld>
            <a:endParaRPr lang="en-US"/>
          </a:p>
        </p:txBody>
      </p:sp>
    </p:spTree>
    <p:extLst>
      <p:ext uri="{BB962C8B-B14F-4D97-AF65-F5344CB8AC3E}">
        <p14:creationId xmlns:p14="http://schemas.microsoft.com/office/powerpoint/2010/main" val="4209813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EDB32B-6639-41C3-AA73-6BE675BEB483}" type="datetimeFigureOut">
              <a:rPr lang="en-US" smtClean="0"/>
              <a:t>1/14/2020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74A637-9BDB-4253-81C5-7AB6D3A9EF2C}" type="slidenum">
              <a:rPr lang="en-US" smtClean="0"/>
              <a:t>‹#›</a:t>
            </a:fld>
            <a:endParaRPr lang="en-US"/>
          </a:p>
        </p:txBody>
      </p:sp>
    </p:spTree>
    <p:extLst>
      <p:ext uri="{BB962C8B-B14F-4D97-AF65-F5344CB8AC3E}">
        <p14:creationId xmlns:p14="http://schemas.microsoft.com/office/powerpoint/2010/main" val="34331445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EDB32B-6639-41C3-AA73-6BE675BEB483}" type="datetimeFigureOut">
              <a:rPr lang="en-US" smtClean="0"/>
              <a:t>1/14/2020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74A637-9BDB-4253-81C5-7AB6D3A9EF2C}" type="slidenum">
              <a:rPr lang="en-US" smtClean="0"/>
              <a:t>‹#›</a:t>
            </a:fld>
            <a:endParaRPr lang="en-US"/>
          </a:p>
        </p:txBody>
      </p:sp>
    </p:spTree>
    <p:extLst>
      <p:ext uri="{BB962C8B-B14F-4D97-AF65-F5344CB8AC3E}">
        <p14:creationId xmlns:p14="http://schemas.microsoft.com/office/powerpoint/2010/main" val="3136470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EDB32B-6639-41C3-AA73-6BE675BEB483}" type="datetimeFigureOut">
              <a:rPr lang="en-US" smtClean="0"/>
              <a:t>1/14/2020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74A637-9BDB-4253-81C5-7AB6D3A9EF2C}" type="slidenum">
              <a:rPr lang="en-US" smtClean="0"/>
              <a:t>‹#›</a:t>
            </a:fld>
            <a:endParaRPr lang="en-US"/>
          </a:p>
        </p:txBody>
      </p:sp>
    </p:spTree>
    <p:extLst>
      <p:ext uri="{BB962C8B-B14F-4D97-AF65-F5344CB8AC3E}">
        <p14:creationId xmlns:p14="http://schemas.microsoft.com/office/powerpoint/2010/main" val="36675418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8EDB32B-6639-41C3-AA73-6BE675BEB483}" type="datetimeFigureOut">
              <a:rPr lang="en-US" smtClean="0"/>
              <a:t>1/14/2020</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874A637-9BDB-4253-81C5-7AB6D3A9EF2C}" type="slidenum">
              <a:rPr lang="en-US" smtClean="0"/>
              <a:t>‹#›</a:t>
            </a:fld>
            <a:endParaRPr lang="en-US"/>
          </a:p>
        </p:txBody>
      </p:sp>
    </p:spTree>
    <p:extLst>
      <p:ext uri="{BB962C8B-B14F-4D97-AF65-F5344CB8AC3E}">
        <p14:creationId xmlns:p14="http://schemas.microsoft.com/office/powerpoint/2010/main" val="535282451"/>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0anIyVGeWOI"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8.jpe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3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3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xml"/><Relationship Id="rId1" Type="http://schemas.openxmlformats.org/officeDocument/2006/relationships/video" Target="https://www.youtube.com/embed/FCMxA3m_Imc?feature=oembed"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ideo" Target="https://www.youtube.com/embed/QdVFvsCWXrA?feature=oembed" TargetMode="Externa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0.jpe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8833-3C69-4069-8812-147F24950CAD}"/>
              </a:ext>
            </a:extLst>
          </p:cNvPr>
          <p:cNvSpPr>
            <a:spLocks noGrp="1"/>
          </p:cNvSpPr>
          <p:nvPr>
            <p:ph type="ctrTitle"/>
          </p:nvPr>
        </p:nvSpPr>
        <p:spPr/>
        <p:txBody>
          <a:bodyPr>
            <a:normAutofit fontScale="90000"/>
          </a:bodyPr>
          <a:lstStyle/>
          <a:p>
            <a:r>
              <a:rPr lang="en-US" dirty="0"/>
              <a:t>SENG 1000 - Software Engineering Foundations and Practice (using Python)</a:t>
            </a:r>
          </a:p>
        </p:txBody>
      </p:sp>
      <p:sp>
        <p:nvSpPr>
          <p:cNvPr id="3" name="Subtitle 2">
            <a:extLst>
              <a:ext uri="{FF2B5EF4-FFF2-40B4-BE49-F238E27FC236}">
                <a16:creationId xmlns:a16="http://schemas.microsoft.com/office/drawing/2014/main" id="{369D6268-0556-4235-9DAD-3B3C315AB94F}"/>
              </a:ext>
            </a:extLst>
          </p:cNvPr>
          <p:cNvSpPr>
            <a:spLocks noGrp="1"/>
          </p:cNvSpPr>
          <p:nvPr>
            <p:ph type="subTitle" idx="1"/>
          </p:nvPr>
        </p:nvSpPr>
        <p:spPr/>
        <p:txBody>
          <a:bodyPr/>
          <a:lstStyle/>
          <a:p>
            <a:r>
              <a:rPr lang="en-US" dirty="0"/>
              <a:t>-Sumati</a:t>
            </a:r>
          </a:p>
        </p:txBody>
      </p:sp>
    </p:spTree>
    <p:extLst>
      <p:ext uri="{BB962C8B-B14F-4D97-AF65-F5344CB8AC3E}">
        <p14:creationId xmlns:p14="http://schemas.microsoft.com/office/powerpoint/2010/main" val="15349886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a:extLst>
              <a:ext uri="{FF2B5EF4-FFF2-40B4-BE49-F238E27FC236}">
                <a16:creationId xmlns:a16="http://schemas.microsoft.com/office/drawing/2014/main" id="{6603BF9E-D138-498B-99D9-B482CA4E92CD}"/>
              </a:ext>
            </a:extLst>
          </p:cNvPr>
          <p:cNvSpPr>
            <a:spLocks noGrp="1" noChangeArrowheads="1"/>
          </p:cNvSpPr>
          <p:nvPr>
            <p:ph type="title"/>
          </p:nvPr>
        </p:nvSpPr>
        <p:spPr>
          <a:xfrm>
            <a:off x="1686258" y="273630"/>
            <a:ext cx="8144055" cy="688392"/>
          </a:xfrm>
          <a:ln/>
        </p:spPr>
        <p:txBody>
          <a:bodyPr>
            <a:normAutofit fontScale="90000"/>
          </a:bodyPr>
          <a:lstStyle/>
          <a:p>
            <a:pPr>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US" altLang="en-US"/>
              <a:t>1805 - Jacquard Loom</a:t>
            </a:r>
          </a:p>
        </p:txBody>
      </p:sp>
      <p:sp>
        <p:nvSpPr>
          <p:cNvPr id="6146" name="Rectangle 2">
            <a:extLst>
              <a:ext uri="{FF2B5EF4-FFF2-40B4-BE49-F238E27FC236}">
                <a16:creationId xmlns:a16="http://schemas.microsoft.com/office/drawing/2014/main" id="{D3A09A29-6F5A-43D9-8D7D-4A930197DBDC}"/>
              </a:ext>
            </a:extLst>
          </p:cNvPr>
          <p:cNvSpPr>
            <a:spLocks noGrp="1" noChangeArrowheads="1"/>
          </p:cNvSpPr>
          <p:nvPr>
            <p:ph sz="half" idx="1"/>
          </p:nvPr>
        </p:nvSpPr>
        <p:spPr>
          <a:xfrm>
            <a:off x="1686258" y="1306218"/>
            <a:ext cx="3973377" cy="5040529"/>
          </a:xfrm>
          <a:ln/>
        </p:spPr>
        <p:txBody>
          <a:bodyPr/>
          <a:lstStyle/>
          <a:p>
            <a:pPr marL="364366" indent="-269314">
              <a:buSzPct val="72000"/>
              <a:buBlip>
                <a:blip r:embed="rId3"/>
              </a:buBlip>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US" dirty="0"/>
              <a:t>Invented by Joseph </a:t>
            </a:r>
            <a:r>
              <a:rPr lang="en-US" b="1" dirty="0"/>
              <a:t>Jacquard</a:t>
            </a:r>
            <a:r>
              <a:rPr lang="en-US" dirty="0"/>
              <a:t>  </a:t>
            </a:r>
          </a:p>
          <a:p>
            <a:pPr marL="364366" indent="-269314">
              <a:buSzPct val="72000"/>
              <a:buBlip>
                <a:blip r:embed="rId3"/>
              </a:buBlip>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US" altLang="en-US" dirty="0"/>
              <a:t>First fully automated and programmable Loom</a:t>
            </a:r>
          </a:p>
          <a:p>
            <a:pPr marL="364366" indent="-269314">
              <a:buSzPct val="72000"/>
              <a:buBlip>
                <a:blip r:embed="rId3"/>
              </a:buBlip>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US" altLang="en-US" dirty="0"/>
              <a:t>Used punch cards to “program” the pattern to be woven into cloth</a:t>
            </a:r>
          </a:p>
        </p:txBody>
      </p:sp>
      <p:sp>
        <p:nvSpPr>
          <p:cNvPr id="6" name="Slide Number Placeholder 5">
            <a:extLst>
              <a:ext uri="{FF2B5EF4-FFF2-40B4-BE49-F238E27FC236}">
                <a16:creationId xmlns:a16="http://schemas.microsoft.com/office/drawing/2014/main" id="{49D2841E-D607-415A-8E4F-4292F585223A}"/>
              </a:ext>
            </a:extLst>
          </p:cNvPr>
          <p:cNvSpPr>
            <a:spLocks noGrp="1"/>
          </p:cNvSpPr>
          <p:nvPr>
            <p:ph type="sldNum" sz="quarter" idx="12"/>
          </p:nvPr>
        </p:nvSpPr>
        <p:spPr/>
        <p:txBody>
          <a:bodyPr/>
          <a:lstStyle/>
          <a:p>
            <a:fld id="{40A8035A-8100-45EF-9CFB-81A2F8F54DB2}" type="slidenum">
              <a:rPr lang="en-GB" altLang="en-US"/>
              <a:pPr/>
              <a:t>10</a:t>
            </a:fld>
            <a:endParaRPr lang="en-GB" altLang="en-US"/>
          </a:p>
        </p:txBody>
      </p:sp>
      <p:pic>
        <p:nvPicPr>
          <p:cNvPr id="6147" name="Picture 3">
            <a:extLst>
              <a:ext uri="{FF2B5EF4-FFF2-40B4-BE49-F238E27FC236}">
                <a16:creationId xmlns:a16="http://schemas.microsoft.com/office/drawing/2014/main" id="{72698759-2878-4EB6-8CEE-F0FF5C2B21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8538" y="1270214"/>
            <a:ext cx="3732872" cy="499300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a:extLst>
              <a:ext uri="{FF2B5EF4-FFF2-40B4-BE49-F238E27FC236}">
                <a16:creationId xmlns:a16="http://schemas.microsoft.com/office/drawing/2014/main" id="{FF88E2DB-0C72-4A25-A2A1-D76D9099F7F3}"/>
              </a:ext>
            </a:extLst>
          </p:cNvPr>
          <p:cNvSpPr>
            <a:spLocks noGrp="1" noChangeArrowheads="1"/>
          </p:cNvSpPr>
          <p:nvPr>
            <p:ph type="title"/>
          </p:nvPr>
        </p:nvSpPr>
        <p:spPr>
          <a:xfrm>
            <a:off x="1686258" y="273630"/>
            <a:ext cx="8144055" cy="688392"/>
          </a:xfrm>
          <a:ln/>
        </p:spPr>
        <p:txBody>
          <a:bodyPr>
            <a:normAutofit fontScale="90000"/>
          </a:bodyPr>
          <a:lstStyle/>
          <a:p>
            <a:pPr>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US" altLang="en-US"/>
              <a:t>Charles Babbage 1791-1871</a:t>
            </a:r>
          </a:p>
        </p:txBody>
      </p:sp>
      <p:sp>
        <p:nvSpPr>
          <p:cNvPr id="7170" name="Rectangle 2">
            <a:extLst>
              <a:ext uri="{FF2B5EF4-FFF2-40B4-BE49-F238E27FC236}">
                <a16:creationId xmlns:a16="http://schemas.microsoft.com/office/drawing/2014/main" id="{B18724B4-57D4-4238-A0C7-98618FA67D50}"/>
              </a:ext>
            </a:extLst>
          </p:cNvPr>
          <p:cNvSpPr>
            <a:spLocks noGrp="1" noChangeArrowheads="1"/>
          </p:cNvSpPr>
          <p:nvPr>
            <p:ph sz="half" idx="1"/>
          </p:nvPr>
        </p:nvSpPr>
        <p:spPr>
          <a:xfrm>
            <a:off x="1686258" y="1306218"/>
            <a:ext cx="3973377" cy="5040529"/>
          </a:xfrm>
          <a:ln/>
        </p:spPr>
        <p:txBody>
          <a:bodyPr/>
          <a:lstStyle/>
          <a:p>
            <a:pPr marL="364366" indent="-269314">
              <a:buSzPct val="72000"/>
              <a:buBlip>
                <a:blip r:embed="rId3"/>
              </a:buBlip>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US" altLang="en-US" dirty="0"/>
              <a:t>English mathematician, engineer, philosopher and inventor.</a:t>
            </a:r>
          </a:p>
          <a:p>
            <a:pPr marL="364366" indent="-269314">
              <a:buSzPct val="72000"/>
              <a:buBlip>
                <a:blip r:embed="rId3"/>
              </a:buBlip>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US" altLang="en-US" dirty="0"/>
              <a:t>Originated the concept of the programmable computer, and designed one.</a:t>
            </a:r>
          </a:p>
        </p:txBody>
      </p:sp>
      <p:sp>
        <p:nvSpPr>
          <p:cNvPr id="6" name="Slide Number Placeholder 5">
            <a:extLst>
              <a:ext uri="{FF2B5EF4-FFF2-40B4-BE49-F238E27FC236}">
                <a16:creationId xmlns:a16="http://schemas.microsoft.com/office/drawing/2014/main" id="{F7EFC71A-2803-4872-881B-4B48BDB920A3}"/>
              </a:ext>
            </a:extLst>
          </p:cNvPr>
          <p:cNvSpPr>
            <a:spLocks noGrp="1"/>
          </p:cNvSpPr>
          <p:nvPr>
            <p:ph type="sldNum" sz="quarter" idx="12"/>
          </p:nvPr>
        </p:nvSpPr>
        <p:spPr/>
        <p:txBody>
          <a:bodyPr/>
          <a:lstStyle/>
          <a:p>
            <a:fld id="{1EF4FB63-E368-468A-9E20-5D15A0C3C8A1}" type="slidenum">
              <a:rPr lang="en-GB" altLang="en-US"/>
              <a:pPr/>
              <a:t>11</a:t>
            </a:fld>
            <a:endParaRPr lang="en-GB" altLang="en-US"/>
          </a:p>
        </p:txBody>
      </p:sp>
      <p:pic>
        <p:nvPicPr>
          <p:cNvPr id="7171" name="Picture 3">
            <a:extLst>
              <a:ext uri="{FF2B5EF4-FFF2-40B4-BE49-F238E27FC236}">
                <a16:creationId xmlns:a16="http://schemas.microsoft.com/office/drawing/2014/main" id="{356ED860-D5C4-4BF7-9CD2-5E221A1322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1157" y="1244291"/>
            <a:ext cx="4242685" cy="551289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a:extLst>
              <a:ext uri="{FF2B5EF4-FFF2-40B4-BE49-F238E27FC236}">
                <a16:creationId xmlns:a16="http://schemas.microsoft.com/office/drawing/2014/main" id="{9A8A93EF-4A1A-4E63-AAB3-012701278791}"/>
              </a:ext>
            </a:extLst>
          </p:cNvPr>
          <p:cNvSpPr>
            <a:spLocks noGrp="1" noChangeArrowheads="1"/>
          </p:cNvSpPr>
          <p:nvPr>
            <p:ph type="title"/>
          </p:nvPr>
        </p:nvSpPr>
        <p:spPr>
          <a:xfrm>
            <a:off x="1523520" y="407564"/>
            <a:ext cx="8295271" cy="774801"/>
          </a:xfrm>
          <a:ln/>
        </p:spPr>
        <p:txBody>
          <a:bodyPr vert="horz" lIns="81646" tIns="42456" rIns="81646" bIns="42456" rtlCol="0" anchor="ctr">
            <a:normAutofit/>
          </a:bodyPr>
          <a:lstStyle/>
          <a:p>
            <a:pPr>
              <a:lnSpc>
                <a:spcPct val="93000"/>
              </a:lnSpc>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GB" altLang="en-US" dirty="0"/>
              <a:t>1822 – Difference Engine</a:t>
            </a:r>
          </a:p>
        </p:txBody>
      </p:sp>
      <p:sp>
        <p:nvSpPr>
          <p:cNvPr id="8194" name="Rectangle 2">
            <a:extLst>
              <a:ext uri="{FF2B5EF4-FFF2-40B4-BE49-F238E27FC236}">
                <a16:creationId xmlns:a16="http://schemas.microsoft.com/office/drawing/2014/main" id="{A5244341-8DEA-4B7F-99A2-E6494D22E26A}"/>
              </a:ext>
            </a:extLst>
          </p:cNvPr>
          <p:cNvSpPr>
            <a:spLocks noGrp="1" noChangeArrowheads="1"/>
          </p:cNvSpPr>
          <p:nvPr>
            <p:ph idx="1"/>
          </p:nvPr>
        </p:nvSpPr>
        <p:spPr>
          <a:xfrm>
            <a:off x="1730901" y="1244292"/>
            <a:ext cx="9220955" cy="2273999"/>
          </a:xfrm>
          <a:ln/>
        </p:spPr>
        <p:txBody>
          <a:bodyPr vert="horz" lIns="81646" tIns="42456" rIns="81646" bIns="42456" rtlCol="0">
            <a:normAutofit/>
          </a:bodyPr>
          <a:lstStyle/>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dirty="0"/>
              <a:t>Numerical tables were constructed by hand using large numbers of human “computers” (one who computes). </a:t>
            </a:r>
          </a:p>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dirty="0"/>
              <a:t>Annoyed by the many human errors this produced, Charles Babbage designed a “difference engine” that could calculate values of polynomial functions. </a:t>
            </a:r>
          </a:p>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endParaRPr lang="en-GB" altLang="en-US" dirty="0"/>
          </a:p>
        </p:txBody>
      </p:sp>
      <p:sp>
        <p:nvSpPr>
          <p:cNvPr id="7" name="Slide Number Placeholder 6">
            <a:extLst>
              <a:ext uri="{FF2B5EF4-FFF2-40B4-BE49-F238E27FC236}">
                <a16:creationId xmlns:a16="http://schemas.microsoft.com/office/drawing/2014/main" id="{9669493D-D68F-4B13-BEE7-97760FBBD647}"/>
              </a:ext>
            </a:extLst>
          </p:cNvPr>
          <p:cNvSpPr>
            <a:spLocks noGrp="1"/>
          </p:cNvSpPr>
          <p:nvPr>
            <p:ph type="sldNum" sz="quarter" idx="12"/>
          </p:nvPr>
        </p:nvSpPr>
        <p:spPr/>
        <p:txBody>
          <a:bodyPr/>
          <a:lstStyle/>
          <a:p>
            <a:fld id="{7D36E05D-503E-4C3A-9F89-A39375C1A936}" type="slidenum">
              <a:rPr lang="en-GB" altLang="en-US"/>
              <a:pPr/>
              <a:t>12</a:t>
            </a:fld>
            <a:endParaRPr lang="en-GB" altLang="en-US"/>
          </a:p>
        </p:txBody>
      </p:sp>
      <p:sp>
        <p:nvSpPr>
          <p:cNvPr id="8195" name="Text Box 3">
            <a:extLst>
              <a:ext uri="{FF2B5EF4-FFF2-40B4-BE49-F238E27FC236}">
                <a16:creationId xmlns:a16="http://schemas.microsoft.com/office/drawing/2014/main" id="{1E714360-B142-4788-8A6F-B542514DBA0A}"/>
              </a:ext>
            </a:extLst>
          </p:cNvPr>
          <p:cNvSpPr txBox="1">
            <a:spLocks noChangeArrowheads="1"/>
          </p:cNvSpPr>
          <p:nvPr/>
        </p:nvSpPr>
        <p:spPr bwMode="auto">
          <a:xfrm>
            <a:off x="2027104" y="3155373"/>
            <a:ext cx="5410342" cy="35845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40823" rIns="81646" bIns="40823"/>
          <a:lstStyle>
            <a:lvl1pPr>
              <a:tabLst>
                <a:tab pos="835025" algn="l"/>
                <a:tab pos="1292225" algn="l"/>
                <a:tab pos="1749425" algn="l"/>
                <a:tab pos="2206625" algn="l"/>
                <a:tab pos="2663825" algn="l"/>
                <a:tab pos="3121025" algn="l"/>
                <a:tab pos="3578225" algn="l"/>
                <a:tab pos="4035425" algn="l"/>
                <a:tab pos="4492625" algn="l"/>
                <a:tab pos="4949825" algn="l"/>
                <a:tab pos="5407025" algn="l"/>
                <a:tab pos="5864225" algn="l"/>
                <a:tab pos="6321425" algn="l"/>
                <a:tab pos="6778625" algn="l"/>
                <a:tab pos="7235825" algn="l"/>
                <a:tab pos="7693025" algn="l"/>
                <a:tab pos="8150225" algn="l"/>
                <a:tab pos="8607425" algn="l"/>
                <a:tab pos="9064625" algn="l"/>
                <a:tab pos="9521825" algn="l"/>
                <a:tab pos="9979025" algn="l"/>
              </a:tabLst>
              <a:defRPr>
                <a:solidFill>
                  <a:srgbClr val="000000"/>
                </a:solidFill>
                <a:latin typeface="Arial" panose="020B0604020202020204" pitchFamily="34" charset="0"/>
                <a:cs typeface="方正明體" charset="0"/>
              </a:defRPr>
            </a:lvl1pPr>
            <a:lvl2pPr>
              <a:tabLst>
                <a:tab pos="835025" algn="l"/>
                <a:tab pos="1292225" algn="l"/>
                <a:tab pos="1749425" algn="l"/>
                <a:tab pos="2206625" algn="l"/>
                <a:tab pos="2663825" algn="l"/>
                <a:tab pos="3121025" algn="l"/>
                <a:tab pos="3578225" algn="l"/>
                <a:tab pos="4035425" algn="l"/>
                <a:tab pos="4492625" algn="l"/>
                <a:tab pos="4949825" algn="l"/>
                <a:tab pos="5407025" algn="l"/>
                <a:tab pos="5864225" algn="l"/>
                <a:tab pos="6321425" algn="l"/>
                <a:tab pos="6778625" algn="l"/>
                <a:tab pos="7235825" algn="l"/>
                <a:tab pos="7693025" algn="l"/>
                <a:tab pos="8150225" algn="l"/>
                <a:tab pos="8607425" algn="l"/>
                <a:tab pos="9064625" algn="l"/>
                <a:tab pos="9521825" algn="l"/>
                <a:tab pos="9979025" algn="l"/>
              </a:tabLst>
              <a:defRPr>
                <a:solidFill>
                  <a:srgbClr val="000000"/>
                </a:solidFill>
                <a:latin typeface="Arial" panose="020B0604020202020204" pitchFamily="34" charset="0"/>
                <a:cs typeface="方正明體" charset="0"/>
              </a:defRPr>
            </a:lvl2pPr>
            <a:lvl3pPr>
              <a:tabLst>
                <a:tab pos="835025" algn="l"/>
                <a:tab pos="1292225" algn="l"/>
                <a:tab pos="1749425" algn="l"/>
                <a:tab pos="2206625" algn="l"/>
                <a:tab pos="2663825" algn="l"/>
                <a:tab pos="3121025" algn="l"/>
                <a:tab pos="3578225" algn="l"/>
                <a:tab pos="4035425" algn="l"/>
                <a:tab pos="4492625" algn="l"/>
                <a:tab pos="4949825" algn="l"/>
                <a:tab pos="5407025" algn="l"/>
                <a:tab pos="5864225" algn="l"/>
                <a:tab pos="6321425" algn="l"/>
                <a:tab pos="6778625" algn="l"/>
                <a:tab pos="7235825" algn="l"/>
                <a:tab pos="7693025" algn="l"/>
                <a:tab pos="8150225" algn="l"/>
                <a:tab pos="8607425" algn="l"/>
                <a:tab pos="9064625" algn="l"/>
                <a:tab pos="9521825" algn="l"/>
                <a:tab pos="9979025" algn="l"/>
              </a:tabLst>
              <a:defRPr>
                <a:solidFill>
                  <a:srgbClr val="000000"/>
                </a:solidFill>
                <a:latin typeface="Arial" panose="020B0604020202020204" pitchFamily="34" charset="0"/>
                <a:cs typeface="方正明體" charset="0"/>
              </a:defRPr>
            </a:lvl3pPr>
            <a:lvl4pPr>
              <a:tabLst>
                <a:tab pos="835025" algn="l"/>
                <a:tab pos="1292225" algn="l"/>
                <a:tab pos="1749425" algn="l"/>
                <a:tab pos="2206625" algn="l"/>
                <a:tab pos="2663825" algn="l"/>
                <a:tab pos="3121025" algn="l"/>
                <a:tab pos="3578225" algn="l"/>
                <a:tab pos="4035425" algn="l"/>
                <a:tab pos="4492625" algn="l"/>
                <a:tab pos="4949825" algn="l"/>
                <a:tab pos="5407025" algn="l"/>
                <a:tab pos="5864225" algn="l"/>
                <a:tab pos="6321425" algn="l"/>
                <a:tab pos="6778625" algn="l"/>
                <a:tab pos="7235825" algn="l"/>
                <a:tab pos="7693025" algn="l"/>
                <a:tab pos="8150225" algn="l"/>
                <a:tab pos="8607425" algn="l"/>
                <a:tab pos="9064625" algn="l"/>
                <a:tab pos="9521825" algn="l"/>
                <a:tab pos="9979025" algn="l"/>
              </a:tabLst>
              <a:defRPr>
                <a:solidFill>
                  <a:srgbClr val="000000"/>
                </a:solidFill>
                <a:latin typeface="Arial" panose="020B0604020202020204" pitchFamily="34" charset="0"/>
                <a:cs typeface="方正明體" charset="0"/>
              </a:defRPr>
            </a:lvl4pPr>
            <a:lvl5pPr>
              <a:tabLst>
                <a:tab pos="835025" algn="l"/>
                <a:tab pos="1292225" algn="l"/>
                <a:tab pos="1749425" algn="l"/>
                <a:tab pos="2206625" algn="l"/>
                <a:tab pos="2663825" algn="l"/>
                <a:tab pos="3121025" algn="l"/>
                <a:tab pos="3578225" algn="l"/>
                <a:tab pos="4035425" algn="l"/>
                <a:tab pos="4492625" algn="l"/>
                <a:tab pos="4949825" algn="l"/>
                <a:tab pos="5407025" algn="l"/>
                <a:tab pos="5864225" algn="l"/>
                <a:tab pos="6321425" algn="l"/>
                <a:tab pos="6778625" algn="l"/>
                <a:tab pos="7235825" algn="l"/>
                <a:tab pos="7693025" algn="l"/>
                <a:tab pos="8150225" algn="l"/>
                <a:tab pos="8607425" algn="l"/>
                <a:tab pos="9064625" algn="l"/>
                <a:tab pos="9521825" algn="l"/>
                <a:tab pos="9979025" algn="l"/>
              </a:tabLst>
              <a:defRPr>
                <a:solidFill>
                  <a:srgbClr val="000000"/>
                </a:solidFill>
                <a:latin typeface="Arial" panose="020B0604020202020204" pitchFamily="34" charset="0"/>
                <a:cs typeface="方正明體" charset="0"/>
              </a:defRPr>
            </a:lvl5pPr>
            <a:lvl6pPr marL="2514600" indent="-228600" defTabSz="457200" fontAlgn="base" hangingPunct="0">
              <a:lnSpc>
                <a:spcPct val="80000"/>
              </a:lnSpc>
              <a:spcBef>
                <a:spcPct val="0"/>
              </a:spcBef>
              <a:spcAft>
                <a:spcPct val="0"/>
              </a:spcAft>
              <a:buClr>
                <a:srgbClr val="000000"/>
              </a:buClr>
              <a:buSzPct val="100000"/>
              <a:buFont typeface="Times New Roman" panose="02020603050405020304" pitchFamily="18" charset="0"/>
              <a:tabLst>
                <a:tab pos="835025" algn="l"/>
                <a:tab pos="1292225" algn="l"/>
                <a:tab pos="1749425" algn="l"/>
                <a:tab pos="2206625" algn="l"/>
                <a:tab pos="2663825" algn="l"/>
                <a:tab pos="3121025" algn="l"/>
                <a:tab pos="3578225" algn="l"/>
                <a:tab pos="4035425" algn="l"/>
                <a:tab pos="4492625" algn="l"/>
                <a:tab pos="4949825" algn="l"/>
                <a:tab pos="5407025" algn="l"/>
                <a:tab pos="5864225" algn="l"/>
                <a:tab pos="6321425" algn="l"/>
                <a:tab pos="6778625" algn="l"/>
                <a:tab pos="7235825" algn="l"/>
                <a:tab pos="7693025" algn="l"/>
                <a:tab pos="8150225" algn="l"/>
                <a:tab pos="8607425" algn="l"/>
                <a:tab pos="9064625" algn="l"/>
                <a:tab pos="9521825" algn="l"/>
                <a:tab pos="9979025" algn="l"/>
              </a:tabLst>
              <a:defRPr>
                <a:solidFill>
                  <a:srgbClr val="000000"/>
                </a:solidFill>
                <a:latin typeface="Arial" panose="020B0604020202020204" pitchFamily="34" charset="0"/>
                <a:cs typeface="方正明體" charset="0"/>
              </a:defRPr>
            </a:lvl6pPr>
            <a:lvl7pPr marL="2971800" indent="-228600" defTabSz="457200" fontAlgn="base" hangingPunct="0">
              <a:lnSpc>
                <a:spcPct val="80000"/>
              </a:lnSpc>
              <a:spcBef>
                <a:spcPct val="0"/>
              </a:spcBef>
              <a:spcAft>
                <a:spcPct val="0"/>
              </a:spcAft>
              <a:buClr>
                <a:srgbClr val="000000"/>
              </a:buClr>
              <a:buSzPct val="100000"/>
              <a:buFont typeface="Times New Roman" panose="02020603050405020304" pitchFamily="18" charset="0"/>
              <a:tabLst>
                <a:tab pos="835025" algn="l"/>
                <a:tab pos="1292225" algn="l"/>
                <a:tab pos="1749425" algn="l"/>
                <a:tab pos="2206625" algn="l"/>
                <a:tab pos="2663825" algn="l"/>
                <a:tab pos="3121025" algn="l"/>
                <a:tab pos="3578225" algn="l"/>
                <a:tab pos="4035425" algn="l"/>
                <a:tab pos="4492625" algn="l"/>
                <a:tab pos="4949825" algn="l"/>
                <a:tab pos="5407025" algn="l"/>
                <a:tab pos="5864225" algn="l"/>
                <a:tab pos="6321425" algn="l"/>
                <a:tab pos="6778625" algn="l"/>
                <a:tab pos="7235825" algn="l"/>
                <a:tab pos="7693025" algn="l"/>
                <a:tab pos="8150225" algn="l"/>
                <a:tab pos="8607425" algn="l"/>
                <a:tab pos="9064625" algn="l"/>
                <a:tab pos="9521825" algn="l"/>
                <a:tab pos="9979025" algn="l"/>
              </a:tabLst>
              <a:defRPr>
                <a:solidFill>
                  <a:srgbClr val="000000"/>
                </a:solidFill>
                <a:latin typeface="Arial" panose="020B0604020202020204" pitchFamily="34" charset="0"/>
                <a:cs typeface="方正明體" charset="0"/>
              </a:defRPr>
            </a:lvl7pPr>
            <a:lvl8pPr marL="3429000" indent="-228600" defTabSz="457200" fontAlgn="base" hangingPunct="0">
              <a:lnSpc>
                <a:spcPct val="80000"/>
              </a:lnSpc>
              <a:spcBef>
                <a:spcPct val="0"/>
              </a:spcBef>
              <a:spcAft>
                <a:spcPct val="0"/>
              </a:spcAft>
              <a:buClr>
                <a:srgbClr val="000000"/>
              </a:buClr>
              <a:buSzPct val="100000"/>
              <a:buFont typeface="Times New Roman" panose="02020603050405020304" pitchFamily="18" charset="0"/>
              <a:tabLst>
                <a:tab pos="835025" algn="l"/>
                <a:tab pos="1292225" algn="l"/>
                <a:tab pos="1749425" algn="l"/>
                <a:tab pos="2206625" algn="l"/>
                <a:tab pos="2663825" algn="l"/>
                <a:tab pos="3121025" algn="l"/>
                <a:tab pos="3578225" algn="l"/>
                <a:tab pos="4035425" algn="l"/>
                <a:tab pos="4492625" algn="l"/>
                <a:tab pos="4949825" algn="l"/>
                <a:tab pos="5407025" algn="l"/>
                <a:tab pos="5864225" algn="l"/>
                <a:tab pos="6321425" algn="l"/>
                <a:tab pos="6778625" algn="l"/>
                <a:tab pos="7235825" algn="l"/>
                <a:tab pos="7693025" algn="l"/>
                <a:tab pos="8150225" algn="l"/>
                <a:tab pos="8607425" algn="l"/>
                <a:tab pos="9064625" algn="l"/>
                <a:tab pos="9521825" algn="l"/>
                <a:tab pos="9979025" algn="l"/>
              </a:tabLst>
              <a:defRPr>
                <a:solidFill>
                  <a:srgbClr val="000000"/>
                </a:solidFill>
                <a:latin typeface="Arial" panose="020B0604020202020204" pitchFamily="34" charset="0"/>
                <a:cs typeface="方正明體" charset="0"/>
              </a:defRPr>
            </a:lvl8pPr>
            <a:lvl9pPr marL="3886200" indent="-228600" defTabSz="457200" fontAlgn="base" hangingPunct="0">
              <a:lnSpc>
                <a:spcPct val="80000"/>
              </a:lnSpc>
              <a:spcBef>
                <a:spcPct val="0"/>
              </a:spcBef>
              <a:spcAft>
                <a:spcPct val="0"/>
              </a:spcAft>
              <a:buClr>
                <a:srgbClr val="000000"/>
              </a:buClr>
              <a:buSzPct val="100000"/>
              <a:buFont typeface="Times New Roman" panose="02020603050405020304" pitchFamily="18" charset="0"/>
              <a:tabLst>
                <a:tab pos="835025" algn="l"/>
                <a:tab pos="1292225" algn="l"/>
                <a:tab pos="1749425" algn="l"/>
                <a:tab pos="2206625" algn="l"/>
                <a:tab pos="2663825" algn="l"/>
                <a:tab pos="3121025" algn="l"/>
                <a:tab pos="3578225" algn="l"/>
                <a:tab pos="4035425" algn="l"/>
                <a:tab pos="4492625" algn="l"/>
                <a:tab pos="4949825" algn="l"/>
                <a:tab pos="5407025" algn="l"/>
                <a:tab pos="5864225" algn="l"/>
                <a:tab pos="6321425" algn="l"/>
                <a:tab pos="6778625" algn="l"/>
                <a:tab pos="7235825" algn="l"/>
                <a:tab pos="7693025" algn="l"/>
                <a:tab pos="8150225" algn="l"/>
                <a:tab pos="8607425" algn="l"/>
                <a:tab pos="9064625" algn="l"/>
                <a:tab pos="9521825" algn="l"/>
                <a:tab pos="9979025" algn="l"/>
              </a:tabLst>
              <a:defRPr>
                <a:solidFill>
                  <a:srgbClr val="000000"/>
                </a:solidFill>
                <a:latin typeface="Arial" panose="020B0604020202020204" pitchFamily="34" charset="0"/>
                <a:cs typeface="方正明體" charset="0"/>
              </a:defRPr>
            </a:lvl9pPr>
          </a:lstStyle>
          <a:p>
            <a:pPr>
              <a:lnSpc>
                <a:spcPct val="93000"/>
              </a:lnSpc>
              <a:spcBef>
                <a:spcPts val="726"/>
              </a:spcBef>
            </a:pPr>
            <a:endParaRPr lang="en-GB" altLang="en-US" sz="2400" dirty="0">
              <a:solidFill>
                <a:schemeClr val="tx1"/>
              </a:solidFill>
              <a:latin typeface="+mn-lt"/>
              <a:cs typeface="+mn-cs"/>
            </a:endParaRPr>
          </a:p>
          <a:p>
            <a:pPr>
              <a:lnSpc>
                <a:spcPct val="93000"/>
              </a:lnSpc>
              <a:spcBef>
                <a:spcPts val="726"/>
              </a:spcBef>
            </a:pPr>
            <a:r>
              <a:rPr lang="en-GB" altLang="en-US" sz="2400" dirty="0">
                <a:solidFill>
                  <a:schemeClr val="tx1"/>
                </a:solidFill>
                <a:latin typeface="+mn-lt"/>
                <a:cs typeface="+mn-cs"/>
              </a:rPr>
              <a:t>It was never completed, although much work was done and money spent. </a:t>
            </a:r>
          </a:p>
          <a:p>
            <a:pPr>
              <a:lnSpc>
                <a:spcPct val="93000"/>
              </a:lnSpc>
              <a:spcBef>
                <a:spcPts val="726"/>
              </a:spcBef>
            </a:pPr>
            <a:endParaRPr lang="en-GB" altLang="en-US" u="sng" dirty="0">
              <a:solidFill>
                <a:srgbClr val="333333"/>
              </a:solidFill>
              <a:cs typeface="標楷體" pitchFamily="65" charset="0"/>
            </a:endParaRPr>
          </a:p>
          <a:p>
            <a:pPr>
              <a:lnSpc>
                <a:spcPct val="93000"/>
              </a:lnSpc>
              <a:spcBef>
                <a:spcPts val="726"/>
              </a:spcBef>
            </a:pPr>
            <a:r>
              <a:rPr lang="en-GB" altLang="en-US" u="sng" dirty="0">
                <a:solidFill>
                  <a:srgbClr val="333333"/>
                </a:solidFill>
                <a:cs typeface="標楷體" pitchFamily="65" charset="0"/>
              </a:rPr>
              <a:t>Working Video:</a:t>
            </a:r>
          </a:p>
          <a:p>
            <a:pPr>
              <a:lnSpc>
                <a:spcPct val="93000"/>
              </a:lnSpc>
              <a:spcBef>
                <a:spcPts val="726"/>
              </a:spcBef>
            </a:pPr>
            <a:r>
              <a:rPr lang="en-US" dirty="0">
                <a:hlinkClick r:id="rId3"/>
              </a:rPr>
              <a:t>https://www.youtube.com/watch?v=0anIyVGeWOI</a:t>
            </a:r>
            <a:endParaRPr lang="en-GB" altLang="en-US" dirty="0">
              <a:solidFill>
                <a:srgbClr val="333333"/>
              </a:solidFill>
              <a:cs typeface="標楷體" pitchFamily="65" charset="0"/>
            </a:endParaRPr>
          </a:p>
          <a:p>
            <a:pPr>
              <a:lnSpc>
                <a:spcPct val="93000"/>
              </a:lnSpc>
              <a:spcBef>
                <a:spcPts val="726"/>
              </a:spcBef>
            </a:pPr>
            <a:endParaRPr lang="en-GB" altLang="en-US" u="sng" dirty="0">
              <a:solidFill>
                <a:srgbClr val="333333"/>
              </a:solidFill>
              <a:cs typeface="標楷體" pitchFamily="65" charset="0"/>
            </a:endParaRPr>
          </a:p>
          <a:p>
            <a:pPr>
              <a:lnSpc>
                <a:spcPct val="93000"/>
              </a:lnSpc>
              <a:spcBef>
                <a:spcPts val="726"/>
              </a:spcBef>
            </a:pPr>
            <a:r>
              <a:rPr lang="en-GB" altLang="en-US" u="sng" dirty="0">
                <a:solidFill>
                  <a:srgbClr val="333333"/>
                </a:solidFill>
                <a:cs typeface="標楷體" pitchFamily="65" charset="0"/>
              </a:rPr>
              <a:t>Book Recommendation: </a:t>
            </a:r>
          </a:p>
          <a:p>
            <a:pPr>
              <a:lnSpc>
                <a:spcPct val="93000"/>
              </a:lnSpc>
              <a:spcBef>
                <a:spcPts val="726"/>
              </a:spcBef>
            </a:pPr>
            <a:r>
              <a:rPr lang="en-GB" altLang="en-US" dirty="0">
                <a:solidFill>
                  <a:schemeClr val="tx1"/>
                </a:solidFill>
                <a:latin typeface="+mn-lt"/>
                <a:cs typeface="+mn-cs"/>
              </a:rPr>
              <a:t>The Difference Engine: Charles Babbage and the Quest to Build the First Computer -by Doron </a:t>
            </a:r>
            <a:r>
              <a:rPr lang="en-GB" altLang="en-US" dirty="0" err="1">
                <a:solidFill>
                  <a:schemeClr val="tx1"/>
                </a:solidFill>
                <a:latin typeface="+mn-lt"/>
                <a:cs typeface="+mn-cs"/>
              </a:rPr>
              <a:t>Swade</a:t>
            </a:r>
            <a:r>
              <a:rPr lang="en-GB" altLang="en-US" dirty="0">
                <a:solidFill>
                  <a:schemeClr val="tx1"/>
                </a:solidFill>
                <a:latin typeface="+mn-lt"/>
                <a:cs typeface="+mn-cs"/>
              </a:rPr>
              <a:t> </a:t>
            </a:r>
          </a:p>
        </p:txBody>
      </p:sp>
      <p:pic>
        <p:nvPicPr>
          <p:cNvPr id="8196" name="Picture 4">
            <a:extLst>
              <a:ext uri="{FF2B5EF4-FFF2-40B4-BE49-F238E27FC236}">
                <a16:creationId xmlns:a16="http://schemas.microsoft.com/office/drawing/2014/main" id="{CCEFE769-08A2-40CC-B6F6-693711C7E4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7446" y="2932146"/>
            <a:ext cx="3684887" cy="26815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a:extLst>
              <a:ext uri="{FF2B5EF4-FFF2-40B4-BE49-F238E27FC236}">
                <a16:creationId xmlns:a16="http://schemas.microsoft.com/office/drawing/2014/main" id="{6923AC10-652E-47B8-A925-7185790C5E73}"/>
              </a:ext>
            </a:extLst>
          </p:cNvPr>
          <p:cNvSpPr>
            <a:spLocks noGrp="1" noChangeArrowheads="1"/>
          </p:cNvSpPr>
          <p:nvPr>
            <p:ph type="title"/>
          </p:nvPr>
        </p:nvSpPr>
        <p:spPr>
          <a:xfrm>
            <a:off x="1523520" y="407564"/>
            <a:ext cx="8295271" cy="774801"/>
          </a:xfrm>
          <a:ln/>
        </p:spPr>
        <p:txBody>
          <a:bodyPr vert="horz" lIns="81646" tIns="42456" rIns="81646" bIns="42456" rtlCol="0" anchor="ctr">
            <a:normAutofit/>
          </a:bodyPr>
          <a:lstStyle/>
          <a:p>
            <a:pPr>
              <a:lnSpc>
                <a:spcPct val="93000"/>
              </a:lnSpc>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GB" altLang="en-US"/>
              <a:t>1837 – Analytical Engine</a:t>
            </a:r>
          </a:p>
        </p:txBody>
      </p:sp>
      <p:sp>
        <p:nvSpPr>
          <p:cNvPr id="9218" name="Rectangle 2">
            <a:extLst>
              <a:ext uri="{FF2B5EF4-FFF2-40B4-BE49-F238E27FC236}">
                <a16:creationId xmlns:a16="http://schemas.microsoft.com/office/drawing/2014/main" id="{8A2BA519-73C2-4909-9201-238A8E904BC3}"/>
              </a:ext>
            </a:extLst>
          </p:cNvPr>
          <p:cNvSpPr>
            <a:spLocks noGrp="1" noChangeArrowheads="1"/>
          </p:cNvSpPr>
          <p:nvPr>
            <p:ph idx="1"/>
          </p:nvPr>
        </p:nvSpPr>
        <p:spPr>
          <a:xfrm>
            <a:off x="1730902" y="1244292"/>
            <a:ext cx="8018762" cy="4797144"/>
          </a:xfrm>
          <a:ln/>
        </p:spPr>
        <p:txBody>
          <a:bodyPr vert="horz" lIns="81646" tIns="42456" rIns="81646" bIns="42456" rtlCol="0">
            <a:normAutofit/>
          </a:bodyPr>
          <a:lstStyle/>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Charles Babbage first described a general purpose analytical engine in 1837, but worked on the design until his death in 1871. It was never built.</a:t>
            </a:r>
          </a:p>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endParaRPr lang="en-GB" altLang="en-US"/>
          </a:p>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As designed, it would have been programmed using punch-cards and would have included features such as sequential control, loops, conditionals and branching. If constructed, it would have been the first “computer” as we think of them today.</a:t>
            </a:r>
          </a:p>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endParaRPr lang="en-GB" altLang="en-US"/>
          </a:p>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endParaRPr lang="en-GB" altLang="en-US"/>
          </a:p>
        </p:txBody>
      </p:sp>
      <p:sp>
        <p:nvSpPr>
          <p:cNvPr id="5" name="Slide Number Placeholder 4">
            <a:extLst>
              <a:ext uri="{FF2B5EF4-FFF2-40B4-BE49-F238E27FC236}">
                <a16:creationId xmlns:a16="http://schemas.microsoft.com/office/drawing/2014/main" id="{D6A76294-7A7D-4E0F-BFFA-26954E80E159}"/>
              </a:ext>
            </a:extLst>
          </p:cNvPr>
          <p:cNvSpPr>
            <a:spLocks noGrp="1"/>
          </p:cNvSpPr>
          <p:nvPr>
            <p:ph type="sldNum" sz="quarter" idx="12"/>
          </p:nvPr>
        </p:nvSpPr>
        <p:spPr/>
        <p:txBody>
          <a:bodyPr/>
          <a:lstStyle/>
          <a:p>
            <a:fld id="{FAE7FC7E-266B-4B64-9CDE-62718A37F3B7}" type="slidenum">
              <a:rPr lang="en-GB" altLang="en-US"/>
              <a:pPr/>
              <a:t>13</a:t>
            </a:fld>
            <a:endParaRPr lang="en-GB"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a:extLst>
              <a:ext uri="{FF2B5EF4-FFF2-40B4-BE49-F238E27FC236}">
                <a16:creationId xmlns:a16="http://schemas.microsoft.com/office/drawing/2014/main" id="{E555DFCB-0D74-4E7C-8AD9-EF5FF3E4EEE0}"/>
              </a:ext>
            </a:extLst>
          </p:cNvPr>
          <p:cNvSpPr>
            <a:spLocks noGrp="1" noChangeArrowheads="1"/>
          </p:cNvSpPr>
          <p:nvPr>
            <p:ph type="title"/>
          </p:nvPr>
        </p:nvSpPr>
        <p:spPr>
          <a:xfrm>
            <a:off x="1686258" y="273630"/>
            <a:ext cx="8144055" cy="688392"/>
          </a:xfrm>
          <a:ln/>
        </p:spPr>
        <p:txBody>
          <a:bodyPr>
            <a:normAutofit fontScale="90000"/>
          </a:bodyPr>
          <a:lstStyle/>
          <a:p>
            <a:pPr>
              <a:lnSpc>
                <a:spcPct val="93000"/>
              </a:lnSpc>
              <a:spcBef>
                <a:spcPts val="726"/>
              </a:spcBef>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GB" altLang="en-US">
                <a:solidFill>
                  <a:srgbClr val="333333"/>
                </a:solidFill>
              </a:rPr>
              <a:t>Augusta Ada Byron King, Countess of Lovelace 1815-1852</a:t>
            </a:r>
          </a:p>
        </p:txBody>
      </p:sp>
      <p:sp>
        <p:nvSpPr>
          <p:cNvPr id="10242" name="Rectangle 2">
            <a:extLst>
              <a:ext uri="{FF2B5EF4-FFF2-40B4-BE49-F238E27FC236}">
                <a16:creationId xmlns:a16="http://schemas.microsoft.com/office/drawing/2014/main" id="{B8853FBE-5048-443B-B6A8-220CEE21C494}"/>
              </a:ext>
            </a:extLst>
          </p:cNvPr>
          <p:cNvSpPr>
            <a:spLocks noGrp="1" noChangeArrowheads="1"/>
          </p:cNvSpPr>
          <p:nvPr>
            <p:ph sz="half" idx="1"/>
          </p:nvPr>
        </p:nvSpPr>
        <p:spPr>
          <a:xfrm>
            <a:off x="1686258" y="1306218"/>
            <a:ext cx="3973377" cy="5230629"/>
          </a:xfrm>
          <a:ln/>
        </p:spPr>
        <p:txBody>
          <a:bodyPr>
            <a:normAutofit/>
          </a:bodyPr>
          <a:lstStyle/>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b="1"/>
              <a:t>The Right Honourable Augusta Ada, Countess of Lovelace</a:t>
            </a:r>
          </a:p>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endParaRPr lang="en-GB" altLang="en-US"/>
          </a:p>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Created a program for the (theoretical) Babbage analytical engine which would have calculated Bernoulli numbers.</a:t>
            </a:r>
          </a:p>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endParaRPr lang="en-GB" altLang="en-US"/>
          </a:p>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Widely recognized as the first programmer.</a:t>
            </a:r>
          </a:p>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endParaRPr lang="en-GB" altLang="en-US"/>
          </a:p>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endParaRPr lang="en-GB" altLang="en-US"/>
          </a:p>
        </p:txBody>
      </p:sp>
      <p:sp>
        <p:nvSpPr>
          <p:cNvPr id="6" name="Slide Number Placeholder 5">
            <a:extLst>
              <a:ext uri="{FF2B5EF4-FFF2-40B4-BE49-F238E27FC236}">
                <a16:creationId xmlns:a16="http://schemas.microsoft.com/office/drawing/2014/main" id="{39E656A2-1CC3-4CA2-A7E6-C4C499215910}"/>
              </a:ext>
            </a:extLst>
          </p:cNvPr>
          <p:cNvSpPr>
            <a:spLocks noGrp="1"/>
          </p:cNvSpPr>
          <p:nvPr>
            <p:ph type="sldNum" sz="quarter" idx="12"/>
          </p:nvPr>
        </p:nvSpPr>
        <p:spPr/>
        <p:txBody>
          <a:bodyPr/>
          <a:lstStyle/>
          <a:p>
            <a:fld id="{64EABFD7-0F61-4F04-A5EE-0EB44EDCF305}" type="slidenum">
              <a:rPr lang="en-GB" altLang="en-US"/>
              <a:pPr/>
              <a:t>14</a:t>
            </a:fld>
            <a:endParaRPr lang="en-GB" altLang="en-US"/>
          </a:p>
        </p:txBody>
      </p:sp>
      <p:pic>
        <p:nvPicPr>
          <p:cNvPr id="10243" name="Picture 3">
            <a:extLst>
              <a:ext uri="{FF2B5EF4-FFF2-40B4-BE49-F238E27FC236}">
                <a16:creationId xmlns:a16="http://schemas.microsoft.com/office/drawing/2014/main" id="{820364D7-4F7D-4DE4-8A14-BCBDCC89C7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9573" y="1252932"/>
            <a:ext cx="3989219" cy="496852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a:extLst>
              <a:ext uri="{FF2B5EF4-FFF2-40B4-BE49-F238E27FC236}">
                <a16:creationId xmlns:a16="http://schemas.microsoft.com/office/drawing/2014/main" id="{4C27F610-1DF7-4B55-9AB7-02F4BD3EA945}"/>
              </a:ext>
            </a:extLst>
          </p:cNvPr>
          <p:cNvSpPr>
            <a:spLocks noGrp="1" noChangeArrowheads="1"/>
          </p:cNvSpPr>
          <p:nvPr>
            <p:ph type="title"/>
          </p:nvPr>
        </p:nvSpPr>
        <p:spPr>
          <a:xfrm>
            <a:off x="1686258" y="273630"/>
            <a:ext cx="8144055" cy="688392"/>
          </a:xfrm>
          <a:ln/>
        </p:spPr>
        <p:txBody>
          <a:bodyPr>
            <a:normAutofit/>
          </a:bodyPr>
          <a:lstStyle/>
          <a:p>
            <a:pPr>
              <a:lnSpc>
                <a:spcPct val="93000"/>
              </a:lnSpc>
              <a:spcBef>
                <a:spcPts val="726"/>
              </a:spcBef>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GB" altLang="en-US">
                <a:solidFill>
                  <a:srgbClr val="333333"/>
                </a:solidFill>
              </a:rPr>
              <a:t>Kurt Gödel 1906-1978 </a:t>
            </a:r>
          </a:p>
        </p:txBody>
      </p:sp>
      <p:sp>
        <p:nvSpPr>
          <p:cNvPr id="11266" name="Rectangle 2">
            <a:extLst>
              <a:ext uri="{FF2B5EF4-FFF2-40B4-BE49-F238E27FC236}">
                <a16:creationId xmlns:a16="http://schemas.microsoft.com/office/drawing/2014/main" id="{B84C0861-9098-4B14-941D-47045F6807A5}"/>
              </a:ext>
            </a:extLst>
          </p:cNvPr>
          <p:cNvSpPr>
            <a:spLocks noGrp="1" noChangeArrowheads="1"/>
          </p:cNvSpPr>
          <p:nvPr>
            <p:ph sz="half" idx="1"/>
          </p:nvPr>
        </p:nvSpPr>
        <p:spPr>
          <a:xfrm>
            <a:off x="1686258" y="1306218"/>
            <a:ext cx="3973377" cy="5040529"/>
          </a:xfrm>
          <a:ln/>
        </p:spPr>
        <p:txBody>
          <a:bodyPr/>
          <a:lstStyle/>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endParaRPr lang="en-GB" altLang="en-US" b="1"/>
          </a:p>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endParaRPr lang="en-GB" altLang="en-US" b="1"/>
          </a:p>
        </p:txBody>
      </p:sp>
      <p:sp>
        <p:nvSpPr>
          <p:cNvPr id="7" name="Slide Number Placeholder 6">
            <a:extLst>
              <a:ext uri="{FF2B5EF4-FFF2-40B4-BE49-F238E27FC236}">
                <a16:creationId xmlns:a16="http://schemas.microsoft.com/office/drawing/2014/main" id="{AA1C8217-1C9A-4788-8630-6E4AEE681E6C}"/>
              </a:ext>
            </a:extLst>
          </p:cNvPr>
          <p:cNvSpPr>
            <a:spLocks noGrp="1"/>
          </p:cNvSpPr>
          <p:nvPr>
            <p:ph type="sldNum" sz="quarter" idx="12"/>
          </p:nvPr>
        </p:nvSpPr>
        <p:spPr/>
        <p:txBody>
          <a:bodyPr/>
          <a:lstStyle/>
          <a:p>
            <a:fld id="{5BE23B5C-ABA6-4B54-9913-206997A38A50}" type="slidenum">
              <a:rPr lang="en-GB" altLang="en-US"/>
              <a:pPr/>
              <a:t>15</a:t>
            </a:fld>
            <a:endParaRPr lang="en-GB" altLang="en-US"/>
          </a:p>
        </p:txBody>
      </p:sp>
      <p:pic>
        <p:nvPicPr>
          <p:cNvPr id="11267" name="Picture 3">
            <a:extLst>
              <a:ext uri="{FF2B5EF4-FFF2-40B4-BE49-F238E27FC236}">
                <a16:creationId xmlns:a16="http://schemas.microsoft.com/office/drawing/2014/main" id="{3540D1F1-C985-464E-B747-09C225D8A5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2828" y="1659055"/>
            <a:ext cx="2488581" cy="375159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268" name="Text Box 4">
            <a:extLst>
              <a:ext uri="{FF2B5EF4-FFF2-40B4-BE49-F238E27FC236}">
                <a16:creationId xmlns:a16="http://schemas.microsoft.com/office/drawing/2014/main" id="{5C511480-DEBB-43AF-AB56-B080FA942FC6}"/>
              </a:ext>
            </a:extLst>
          </p:cNvPr>
          <p:cNvSpPr txBox="1">
            <a:spLocks noChangeArrowheads="1"/>
          </p:cNvSpPr>
          <p:nvPr/>
        </p:nvSpPr>
        <p:spPr bwMode="auto">
          <a:xfrm>
            <a:off x="1730902" y="1261573"/>
            <a:ext cx="3973378" cy="49598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401638" indent="-296863">
              <a:tabLst>
                <a:tab pos="401638" algn="l"/>
                <a:tab pos="858838" algn="l"/>
                <a:tab pos="1316038" algn="l"/>
                <a:tab pos="1773238" algn="l"/>
                <a:tab pos="2230438" algn="l"/>
                <a:tab pos="2687638" algn="l"/>
                <a:tab pos="3144838" algn="l"/>
                <a:tab pos="3602038" algn="l"/>
                <a:tab pos="4059238" algn="l"/>
                <a:tab pos="4516438" algn="l"/>
                <a:tab pos="4973638" algn="l"/>
                <a:tab pos="5430838" algn="l"/>
                <a:tab pos="5888038" algn="l"/>
                <a:tab pos="6345238" algn="l"/>
                <a:tab pos="6802438" algn="l"/>
                <a:tab pos="7259638" algn="l"/>
                <a:tab pos="7716838" algn="l"/>
                <a:tab pos="8174038" algn="l"/>
                <a:tab pos="8631238" algn="l"/>
                <a:tab pos="9088438" algn="l"/>
                <a:tab pos="9545638" algn="l"/>
              </a:tabLst>
              <a:defRPr>
                <a:solidFill>
                  <a:srgbClr val="000000"/>
                </a:solidFill>
                <a:latin typeface="Arial" panose="020B0604020202020204" pitchFamily="34" charset="0"/>
                <a:cs typeface="方正明體" charset="0"/>
              </a:defRPr>
            </a:lvl1pPr>
            <a:lvl2pPr>
              <a:tabLst>
                <a:tab pos="401638" algn="l"/>
                <a:tab pos="858838" algn="l"/>
                <a:tab pos="1316038" algn="l"/>
                <a:tab pos="1773238" algn="l"/>
                <a:tab pos="2230438" algn="l"/>
                <a:tab pos="2687638" algn="l"/>
                <a:tab pos="3144838" algn="l"/>
                <a:tab pos="3602038" algn="l"/>
                <a:tab pos="4059238" algn="l"/>
                <a:tab pos="4516438" algn="l"/>
                <a:tab pos="4973638" algn="l"/>
                <a:tab pos="5430838" algn="l"/>
                <a:tab pos="5888038" algn="l"/>
                <a:tab pos="6345238" algn="l"/>
                <a:tab pos="6802438" algn="l"/>
                <a:tab pos="7259638" algn="l"/>
                <a:tab pos="7716838" algn="l"/>
                <a:tab pos="8174038" algn="l"/>
                <a:tab pos="8631238" algn="l"/>
                <a:tab pos="9088438" algn="l"/>
                <a:tab pos="9545638" algn="l"/>
              </a:tabLst>
              <a:defRPr>
                <a:solidFill>
                  <a:srgbClr val="000000"/>
                </a:solidFill>
                <a:latin typeface="Arial" panose="020B0604020202020204" pitchFamily="34" charset="0"/>
                <a:cs typeface="方正明體" charset="0"/>
              </a:defRPr>
            </a:lvl2pPr>
            <a:lvl3pPr>
              <a:tabLst>
                <a:tab pos="401638" algn="l"/>
                <a:tab pos="858838" algn="l"/>
                <a:tab pos="1316038" algn="l"/>
                <a:tab pos="1773238" algn="l"/>
                <a:tab pos="2230438" algn="l"/>
                <a:tab pos="2687638" algn="l"/>
                <a:tab pos="3144838" algn="l"/>
                <a:tab pos="3602038" algn="l"/>
                <a:tab pos="4059238" algn="l"/>
                <a:tab pos="4516438" algn="l"/>
                <a:tab pos="4973638" algn="l"/>
                <a:tab pos="5430838" algn="l"/>
                <a:tab pos="5888038" algn="l"/>
                <a:tab pos="6345238" algn="l"/>
                <a:tab pos="6802438" algn="l"/>
                <a:tab pos="7259638" algn="l"/>
                <a:tab pos="7716838" algn="l"/>
                <a:tab pos="8174038" algn="l"/>
                <a:tab pos="8631238" algn="l"/>
                <a:tab pos="9088438" algn="l"/>
                <a:tab pos="9545638" algn="l"/>
              </a:tabLst>
              <a:defRPr>
                <a:solidFill>
                  <a:srgbClr val="000000"/>
                </a:solidFill>
                <a:latin typeface="Arial" panose="020B0604020202020204" pitchFamily="34" charset="0"/>
                <a:cs typeface="方正明體" charset="0"/>
              </a:defRPr>
            </a:lvl3pPr>
            <a:lvl4pPr>
              <a:tabLst>
                <a:tab pos="401638" algn="l"/>
                <a:tab pos="858838" algn="l"/>
                <a:tab pos="1316038" algn="l"/>
                <a:tab pos="1773238" algn="l"/>
                <a:tab pos="2230438" algn="l"/>
                <a:tab pos="2687638" algn="l"/>
                <a:tab pos="3144838" algn="l"/>
                <a:tab pos="3602038" algn="l"/>
                <a:tab pos="4059238" algn="l"/>
                <a:tab pos="4516438" algn="l"/>
                <a:tab pos="4973638" algn="l"/>
                <a:tab pos="5430838" algn="l"/>
                <a:tab pos="5888038" algn="l"/>
                <a:tab pos="6345238" algn="l"/>
                <a:tab pos="6802438" algn="l"/>
                <a:tab pos="7259638" algn="l"/>
                <a:tab pos="7716838" algn="l"/>
                <a:tab pos="8174038" algn="l"/>
                <a:tab pos="8631238" algn="l"/>
                <a:tab pos="9088438" algn="l"/>
                <a:tab pos="9545638" algn="l"/>
              </a:tabLst>
              <a:defRPr>
                <a:solidFill>
                  <a:srgbClr val="000000"/>
                </a:solidFill>
                <a:latin typeface="Arial" panose="020B0604020202020204" pitchFamily="34" charset="0"/>
                <a:cs typeface="方正明體" charset="0"/>
              </a:defRPr>
            </a:lvl4pPr>
            <a:lvl5pPr>
              <a:tabLst>
                <a:tab pos="401638" algn="l"/>
                <a:tab pos="858838" algn="l"/>
                <a:tab pos="1316038" algn="l"/>
                <a:tab pos="1773238" algn="l"/>
                <a:tab pos="2230438" algn="l"/>
                <a:tab pos="2687638" algn="l"/>
                <a:tab pos="3144838" algn="l"/>
                <a:tab pos="3602038" algn="l"/>
                <a:tab pos="4059238" algn="l"/>
                <a:tab pos="4516438" algn="l"/>
                <a:tab pos="4973638" algn="l"/>
                <a:tab pos="5430838" algn="l"/>
                <a:tab pos="5888038" algn="l"/>
                <a:tab pos="6345238" algn="l"/>
                <a:tab pos="6802438" algn="l"/>
                <a:tab pos="7259638" algn="l"/>
                <a:tab pos="7716838" algn="l"/>
                <a:tab pos="8174038" algn="l"/>
                <a:tab pos="8631238" algn="l"/>
                <a:tab pos="9088438" algn="l"/>
                <a:tab pos="9545638" algn="l"/>
              </a:tabLst>
              <a:defRPr>
                <a:solidFill>
                  <a:srgbClr val="000000"/>
                </a:solidFill>
                <a:latin typeface="Arial" panose="020B0604020202020204" pitchFamily="34" charset="0"/>
                <a:cs typeface="方正明體" charset="0"/>
              </a:defRPr>
            </a:lvl5pPr>
            <a:lvl6pPr marL="2514600" indent="-228600" defTabSz="457200" fontAlgn="base" hangingPunct="0">
              <a:lnSpc>
                <a:spcPct val="80000"/>
              </a:lnSpc>
              <a:spcBef>
                <a:spcPct val="0"/>
              </a:spcBef>
              <a:spcAft>
                <a:spcPct val="0"/>
              </a:spcAft>
              <a:buClr>
                <a:srgbClr val="000000"/>
              </a:buClr>
              <a:buSzPct val="100000"/>
              <a:buFont typeface="Times New Roman" panose="02020603050405020304" pitchFamily="18" charset="0"/>
              <a:tabLst>
                <a:tab pos="401638" algn="l"/>
                <a:tab pos="858838" algn="l"/>
                <a:tab pos="1316038" algn="l"/>
                <a:tab pos="1773238" algn="l"/>
                <a:tab pos="2230438" algn="l"/>
                <a:tab pos="2687638" algn="l"/>
                <a:tab pos="3144838" algn="l"/>
                <a:tab pos="3602038" algn="l"/>
                <a:tab pos="4059238" algn="l"/>
                <a:tab pos="4516438" algn="l"/>
                <a:tab pos="4973638" algn="l"/>
                <a:tab pos="5430838" algn="l"/>
                <a:tab pos="5888038" algn="l"/>
                <a:tab pos="6345238" algn="l"/>
                <a:tab pos="6802438" algn="l"/>
                <a:tab pos="7259638" algn="l"/>
                <a:tab pos="7716838" algn="l"/>
                <a:tab pos="8174038" algn="l"/>
                <a:tab pos="8631238" algn="l"/>
                <a:tab pos="9088438" algn="l"/>
                <a:tab pos="9545638" algn="l"/>
              </a:tabLst>
              <a:defRPr>
                <a:solidFill>
                  <a:srgbClr val="000000"/>
                </a:solidFill>
                <a:latin typeface="Arial" panose="020B0604020202020204" pitchFamily="34" charset="0"/>
                <a:cs typeface="方正明體" charset="0"/>
              </a:defRPr>
            </a:lvl6pPr>
            <a:lvl7pPr marL="2971800" indent="-228600" defTabSz="457200" fontAlgn="base" hangingPunct="0">
              <a:lnSpc>
                <a:spcPct val="80000"/>
              </a:lnSpc>
              <a:spcBef>
                <a:spcPct val="0"/>
              </a:spcBef>
              <a:spcAft>
                <a:spcPct val="0"/>
              </a:spcAft>
              <a:buClr>
                <a:srgbClr val="000000"/>
              </a:buClr>
              <a:buSzPct val="100000"/>
              <a:buFont typeface="Times New Roman" panose="02020603050405020304" pitchFamily="18" charset="0"/>
              <a:tabLst>
                <a:tab pos="401638" algn="l"/>
                <a:tab pos="858838" algn="l"/>
                <a:tab pos="1316038" algn="l"/>
                <a:tab pos="1773238" algn="l"/>
                <a:tab pos="2230438" algn="l"/>
                <a:tab pos="2687638" algn="l"/>
                <a:tab pos="3144838" algn="l"/>
                <a:tab pos="3602038" algn="l"/>
                <a:tab pos="4059238" algn="l"/>
                <a:tab pos="4516438" algn="l"/>
                <a:tab pos="4973638" algn="l"/>
                <a:tab pos="5430838" algn="l"/>
                <a:tab pos="5888038" algn="l"/>
                <a:tab pos="6345238" algn="l"/>
                <a:tab pos="6802438" algn="l"/>
                <a:tab pos="7259638" algn="l"/>
                <a:tab pos="7716838" algn="l"/>
                <a:tab pos="8174038" algn="l"/>
                <a:tab pos="8631238" algn="l"/>
                <a:tab pos="9088438" algn="l"/>
                <a:tab pos="9545638" algn="l"/>
              </a:tabLst>
              <a:defRPr>
                <a:solidFill>
                  <a:srgbClr val="000000"/>
                </a:solidFill>
                <a:latin typeface="Arial" panose="020B0604020202020204" pitchFamily="34" charset="0"/>
                <a:cs typeface="方正明體" charset="0"/>
              </a:defRPr>
            </a:lvl7pPr>
            <a:lvl8pPr marL="3429000" indent="-228600" defTabSz="457200" fontAlgn="base" hangingPunct="0">
              <a:lnSpc>
                <a:spcPct val="80000"/>
              </a:lnSpc>
              <a:spcBef>
                <a:spcPct val="0"/>
              </a:spcBef>
              <a:spcAft>
                <a:spcPct val="0"/>
              </a:spcAft>
              <a:buClr>
                <a:srgbClr val="000000"/>
              </a:buClr>
              <a:buSzPct val="100000"/>
              <a:buFont typeface="Times New Roman" panose="02020603050405020304" pitchFamily="18" charset="0"/>
              <a:tabLst>
                <a:tab pos="401638" algn="l"/>
                <a:tab pos="858838" algn="l"/>
                <a:tab pos="1316038" algn="l"/>
                <a:tab pos="1773238" algn="l"/>
                <a:tab pos="2230438" algn="l"/>
                <a:tab pos="2687638" algn="l"/>
                <a:tab pos="3144838" algn="l"/>
                <a:tab pos="3602038" algn="l"/>
                <a:tab pos="4059238" algn="l"/>
                <a:tab pos="4516438" algn="l"/>
                <a:tab pos="4973638" algn="l"/>
                <a:tab pos="5430838" algn="l"/>
                <a:tab pos="5888038" algn="l"/>
                <a:tab pos="6345238" algn="l"/>
                <a:tab pos="6802438" algn="l"/>
                <a:tab pos="7259638" algn="l"/>
                <a:tab pos="7716838" algn="l"/>
                <a:tab pos="8174038" algn="l"/>
                <a:tab pos="8631238" algn="l"/>
                <a:tab pos="9088438" algn="l"/>
                <a:tab pos="9545638" algn="l"/>
              </a:tabLst>
              <a:defRPr>
                <a:solidFill>
                  <a:srgbClr val="000000"/>
                </a:solidFill>
                <a:latin typeface="Arial" panose="020B0604020202020204" pitchFamily="34" charset="0"/>
                <a:cs typeface="方正明體" charset="0"/>
              </a:defRPr>
            </a:lvl8pPr>
            <a:lvl9pPr marL="3886200" indent="-228600" defTabSz="457200" fontAlgn="base" hangingPunct="0">
              <a:lnSpc>
                <a:spcPct val="80000"/>
              </a:lnSpc>
              <a:spcBef>
                <a:spcPct val="0"/>
              </a:spcBef>
              <a:spcAft>
                <a:spcPct val="0"/>
              </a:spcAft>
              <a:buClr>
                <a:srgbClr val="000000"/>
              </a:buClr>
              <a:buSzPct val="100000"/>
              <a:buFont typeface="Times New Roman" panose="02020603050405020304" pitchFamily="18" charset="0"/>
              <a:tabLst>
                <a:tab pos="401638" algn="l"/>
                <a:tab pos="858838" algn="l"/>
                <a:tab pos="1316038" algn="l"/>
                <a:tab pos="1773238" algn="l"/>
                <a:tab pos="2230438" algn="l"/>
                <a:tab pos="2687638" algn="l"/>
                <a:tab pos="3144838" algn="l"/>
                <a:tab pos="3602038" algn="l"/>
                <a:tab pos="4059238" algn="l"/>
                <a:tab pos="4516438" algn="l"/>
                <a:tab pos="4973638" algn="l"/>
                <a:tab pos="5430838" algn="l"/>
                <a:tab pos="5888038" algn="l"/>
                <a:tab pos="6345238" algn="l"/>
                <a:tab pos="6802438" algn="l"/>
                <a:tab pos="7259638" algn="l"/>
                <a:tab pos="7716838" algn="l"/>
                <a:tab pos="8174038" algn="l"/>
                <a:tab pos="8631238" algn="l"/>
                <a:tab pos="9088438" algn="l"/>
                <a:tab pos="9545638" algn="l"/>
              </a:tabLst>
              <a:defRPr>
                <a:solidFill>
                  <a:srgbClr val="000000"/>
                </a:solidFill>
                <a:latin typeface="Arial" panose="020B0604020202020204" pitchFamily="34" charset="0"/>
                <a:cs typeface="方正明體" charset="0"/>
              </a:defRPr>
            </a:lvl9pPr>
          </a:lstStyle>
          <a:p>
            <a:pPr>
              <a:spcAft>
                <a:spcPts val="522"/>
              </a:spcAft>
              <a:buSzPct val="72000"/>
              <a:buBlip>
                <a:blip r:embed="rId4"/>
              </a:buBlip>
            </a:pPr>
            <a:r>
              <a:rPr lang="en-US" altLang="en-US" sz="2359">
                <a:solidFill>
                  <a:srgbClr val="333333"/>
                </a:solidFill>
                <a:cs typeface="標楷體" pitchFamily="65" charset="0"/>
              </a:rPr>
              <a:t>Famous for his incompleteness theorem</a:t>
            </a:r>
          </a:p>
          <a:p>
            <a:pPr>
              <a:spcAft>
                <a:spcPts val="522"/>
              </a:spcAft>
              <a:buSzPct val="72000"/>
              <a:buBlip>
                <a:blip r:embed="rId4"/>
              </a:buBlip>
            </a:pPr>
            <a:r>
              <a:rPr lang="en-US" altLang="en-US" sz="2359">
                <a:solidFill>
                  <a:srgbClr val="333333"/>
                </a:solidFill>
                <a:cs typeface="標楷體" pitchFamily="65" charset="0"/>
              </a:rPr>
              <a:t>This theorem implies that not all mathematical questions are computable (can be solved).</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a:extLst>
              <a:ext uri="{FF2B5EF4-FFF2-40B4-BE49-F238E27FC236}">
                <a16:creationId xmlns:a16="http://schemas.microsoft.com/office/drawing/2014/main" id="{4F687A9B-3EF3-4422-9225-B5AEF21933EB}"/>
              </a:ext>
            </a:extLst>
          </p:cNvPr>
          <p:cNvSpPr>
            <a:spLocks noGrp="1" noChangeArrowheads="1"/>
          </p:cNvSpPr>
          <p:nvPr>
            <p:ph type="title"/>
          </p:nvPr>
        </p:nvSpPr>
        <p:spPr>
          <a:xfrm>
            <a:off x="1686258" y="273630"/>
            <a:ext cx="8144055" cy="688392"/>
          </a:xfrm>
          <a:ln/>
        </p:spPr>
        <p:txBody>
          <a:bodyPr>
            <a:normAutofit/>
          </a:bodyPr>
          <a:lstStyle/>
          <a:p>
            <a:pPr>
              <a:lnSpc>
                <a:spcPct val="93000"/>
              </a:lnSpc>
              <a:spcBef>
                <a:spcPts val="726"/>
              </a:spcBef>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GB" altLang="en-US">
                <a:solidFill>
                  <a:srgbClr val="333333"/>
                </a:solidFill>
              </a:rPr>
              <a:t>Alonzo Church 1903-1995</a:t>
            </a:r>
          </a:p>
        </p:txBody>
      </p:sp>
      <p:sp>
        <p:nvSpPr>
          <p:cNvPr id="6" name="Slide Number Placeholder 5">
            <a:extLst>
              <a:ext uri="{FF2B5EF4-FFF2-40B4-BE49-F238E27FC236}">
                <a16:creationId xmlns:a16="http://schemas.microsoft.com/office/drawing/2014/main" id="{72465350-93AB-499F-9D19-4C45B7D33141}"/>
              </a:ext>
            </a:extLst>
          </p:cNvPr>
          <p:cNvSpPr>
            <a:spLocks noGrp="1"/>
          </p:cNvSpPr>
          <p:nvPr>
            <p:ph type="sldNum" sz="quarter" idx="12"/>
          </p:nvPr>
        </p:nvSpPr>
        <p:spPr/>
        <p:txBody>
          <a:bodyPr/>
          <a:lstStyle/>
          <a:p>
            <a:fld id="{7FBFA850-A499-43AE-BDA3-6D5CDBC096ED}" type="slidenum">
              <a:rPr lang="en-GB" altLang="en-US"/>
              <a:pPr/>
              <a:t>16</a:t>
            </a:fld>
            <a:endParaRPr lang="en-GB" altLang="en-US"/>
          </a:p>
        </p:txBody>
      </p:sp>
      <p:sp>
        <p:nvSpPr>
          <p:cNvPr id="12290" name="Text Box 2">
            <a:extLst>
              <a:ext uri="{FF2B5EF4-FFF2-40B4-BE49-F238E27FC236}">
                <a16:creationId xmlns:a16="http://schemas.microsoft.com/office/drawing/2014/main" id="{7259660F-CD8B-42FE-A6CD-92BD3ECA4B7D}"/>
              </a:ext>
            </a:extLst>
          </p:cNvPr>
          <p:cNvSpPr txBox="1">
            <a:spLocks noChangeArrowheads="1"/>
          </p:cNvSpPr>
          <p:nvPr/>
        </p:nvSpPr>
        <p:spPr bwMode="auto">
          <a:xfrm>
            <a:off x="1730902" y="1261573"/>
            <a:ext cx="3973378" cy="49598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401638" indent="-296863">
              <a:tabLst>
                <a:tab pos="401638" algn="l"/>
                <a:tab pos="858838" algn="l"/>
                <a:tab pos="1316038" algn="l"/>
                <a:tab pos="1773238" algn="l"/>
                <a:tab pos="2230438" algn="l"/>
                <a:tab pos="2687638" algn="l"/>
                <a:tab pos="3144838" algn="l"/>
                <a:tab pos="3602038" algn="l"/>
                <a:tab pos="4059238" algn="l"/>
                <a:tab pos="4516438" algn="l"/>
                <a:tab pos="4973638" algn="l"/>
                <a:tab pos="5430838" algn="l"/>
                <a:tab pos="5888038" algn="l"/>
                <a:tab pos="6345238" algn="l"/>
                <a:tab pos="6802438" algn="l"/>
                <a:tab pos="7259638" algn="l"/>
                <a:tab pos="7716838" algn="l"/>
                <a:tab pos="8174038" algn="l"/>
                <a:tab pos="8631238" algn="l"/>
                <a:tab pos="9088438" algn="l"/>
                <a:tab pos="9545638" algn="l"/>
              </a:tabLst>
              <a:defRPr>
                <a:solidFill>
                  <a:srgbClr val="000000"/>
                </a:solidFill>
                <a:latin typeface="Arial" panose="020B0604020202020204" pitchFamily="34" charset="0"/>
                <a:cs typeface="方正明體" charset="0"/>
              </a:defRPr>
            </a:lvl1pPr>
            <a:lvl2pPr>
              <a:tabLst>
                <a:tab pos="401638" algn="l"/>
                <a:tab pos="858838" algn="l"/>
                <a:tab pos="1316038" algn="l"/>
                <a:tab pos="1773238" algn="l"/>
                <a:tab pos="2230438" algn="l"/>
                <a:tab pos="2687638" algn="l"/>
                <a:tab pos="3144838" algn="l"/>
                <a:tab pos="3602038" algn="l"/>
                <a:tab pos="4059238" algn="l"/>
                <a:tab pos="4516438" algn="l"/>
                <a:tab pos="4973638" algn="l"/>
                <a:tab pos="5430838" algn="l"/>
                <a:tab pos="5888038" algn="l"/>
                <a:tab pos="6345238" algn="l"/>
                <a:tab pos="6802438" algn="l"/>
                <a:tab pos="7259638" algn="l"/>
                <a:tab pos="7716838" algn="l"/>
                <a:tab pos="8174038" algn="l"/>
                <a:tab pos="8631238" algn="l"/>
                <a:tab pos="9088438" algn="l"/>
                <a:tab pos="9545638" algn="l"/>
              </a:tabLst>
              <a:defRPr>
                <a:solidFill>
                  <a:srgbClr val="000000"/>
                </a:solidFill>
                <a:latin typeface="Arial" panose="020B0604020202020204" pitchFamily="34" charset="0"/>
                <a:cs typeface="方正明體" charset="0"/>
              </a:defRPr>
            </a:lvl2pPr>
            <a:lvl3pPr>
              <a:tabLst>
                <a:tab pos="401638" algn="l"/>
                <a:tab pos="858838" algn="l"/>
                <a:tab pos="1316038" algn="l"/>
                <a:tab pos="1773238" algn="l"/>
                <a:tab pos="2230438" algn="l"/>
                <a:tab pos="2687638" algn="l"/>
                <a:tab pos="3144838" algn="l"/>
                <a:tab pos="3602038" algn="l"/>
                <a:tab pos="4059238" algn="l"/>
                <a:tab pos="4516438" algn="l"/>
                <a:tab pos="4973638" algn="l"/>
                <a:tab pos="5430838" algn="l"/>
                <a:tab pos="5888038" algn="l"/>
                <a:tab pos="6345238" algn="l"/>
                <a:tab pos="6802438" algn="l"/>
                <a:tab pos="7259638" algn="l"/>
                <a:tab pos="7716838" algn="l"/>
                <a:tab pos="8174038" algn="l"/>
                <a:tab pos="8631238" algn="l"/>
                <a:tab pos="9088438" algn="l"/>
                <a:tab pos="9545638" algn="l"/>
              </a:tabLst>
              <a:defRPr>
                <a:solidFill>
                  <a:srgbClr val="000000"/>
                </a:solidFill>
                <a:latin typeface="Arial" panose="020B0604020202020204" pitchFamily="34" charset="0"/>
                <a:cs typeface="方正明體" charset="0"/>
              </a:defRPr>
            </a:lvl3pPr>
            <a:lvl4pPr>
              <a:tabLst>
                <a:tab pos="401638" algn="l"/>
                <a:tab pos="858838" algn="l"/>
                <a:tab pos="1316038" algn="l"/>
                <a:tab pos="1773238" algn="l"/>
                <a:tab pos="2230438" algn="l"/>
                <a:tab pos="2687638" algn="l"/>
                <a:tab pos="3144838" algn="l"/>
                <a:tab pos="3602038" algn="l"/>
                <a:tab pos="4059238" algn="l"/>
                <a:tab pos="4516438" algn="l"/>
                <a:tab pos="4973638" algn="l"/>
                <a:tab pos="5430838" algn="l"/>
                <a:tab pos="5888038" algn="l"/>
                <a:tab pos="6345238" algn="l"/>
                <a:tab pos="6802438" algn="l"/>
                <a:tab pos="7259638" algn="l"/>
                <a:tab pos="7716838" algn="l"/>
                <a:tab pos="8174038" algn="l"/>
                <a:tab pos="8631238" algn="l"/>
                <a:tab pos="9088438" algn="l"/>
                <a:tab pos="9545638" algn="l"/>
              </a:tabLst>
              <a:defRPr>
                <a:solidFill>
                  <a:srgbClr val="000000"/>
                </a:solidFill>
                <a:latin typeface="Arial" panose="020B0604020202020204" pitchFamily="34" charset="0"/>
                <a:cs typeface="方正明體" charset="0"/>
              </a:defRPr>
            </a:lvl4pPr>
            <a:lvl5pPr>
              <a:tabLst>
                <a:tab pos="401638" algn="l"/>
                <a:tab pos="858838" algn="l"/>
                <a:tab pos="1316038" algn="l"/>
                <a:tab pos="1773238" algn="l"/>
                <a:tab pos="2230438" algn="l"/>
                <a:tab pos="2687638" algn="l"/>
                <a:tab pos="3144838" algn="l"/>
                <a:tab pos="3602038" algn="l"/>
                <a:tab pos="4059238" algn="l"/>
                <a:tab pos="4516438" algn="l"/>
                <a:tab pos="4973638" algn="l"/>
                <a:tab pos="5430838" algn="l"/>
                <a:tab pos="5888038" algn="l"/>
                <a:tab pos="6345238" algn="l"/>
                <a:tab pos="6802438" algn="l"/>
                <a:tab pos="7259638" algn="l"/>
                <a:tab pos="7716838" algn="l"/>
                <a:tab pos="8174038" algn="l"/>
                <a:tab pos="8631238" algn="l"/>
                <a:tab pos="9088438" algn="l"/>
                <a:tab pos="9545638" algn="l"/>
              </a:tabLst>
              <a:defRPr>
                <a:solidFill>
                  <a:srgbClr val="000000"/>
                </a:solidFill>
                <a:latin typeface="Arial" panose="020B0604020202020204" pitchFamily="34" charset="0"/>
                <a:cs typeface="方正明體" charset="0"/>
              </a:defRPr>
            </a:lvl5pPr>
            <a:lvl6pPr marL="2514600" indent="-228600" defTabSz="457200" fontAlgn="base" hangingPunct="0">
              <a:lnSpc>
                <a:spcPct val="80000"/>
              </a:lnSpc>
              <a:spcBef>
                <a:spcPct val="0"/>
              </a:spcBef>
              <a:spcAft>
                <a:spcPct val="0"/>
              </a:spcAft>
              <a:buClr>
                <a:srgbClr val="000000"/>
              </a:buClr>
              <a:buSzPct val="100000"/>
              <a:buFont typeface="Times New Roman" panose="02020603050405020304" pitchFamily="18" charset="0"/>
              <a:tabLst>
                <a:tab pos="401638" algn="l"/>
                <a:tab pos="858838" algn="l"/>
                <a:tab pos="1316038" algn="l"/>
                <a:tab pos="1773238" algn="l"/>
                <a:tab pos="2230438" algn="l"/>
                <a:tab pos="2687638" algn="l"/>
                <a:tab pos="3144838" algn="l"/>
                <a:tab pos="3602038" algn="l"/>
                <a:tab pos="4059238" algn="l"/>
                <a:tab pos="4516438" algn="l"/>
                <a:tab pos="4973638" algn="l"/>
                <a:tab pos="5430838" algn="l"/>
                <a:tab pos="5888038" algn="l"/>
                <a:tab pos="6345238" algn="l"/>
                <a:tab pos="6802438" algn="l"/>
                <a:tab pos="7259638" algn="l"/>
                <a:tab pos="7716838" algn="l"/>
                <a:tab pos="8174038" algn="l"/>
                <a:tab pos="8631238" algn="l"/>
                <a:tab pos="9088438" algn="l"/>
                <a:tab pos="9545638" algn="l"/>
              </a:tabLst>
              <a:defRPr>
                <a:solidFill>
                  <a:srgbClr val="000000"/>
                </a:solidFill>
                <a:latin typeface="Arial" panose="020B0604020202020204" pitchFamily="34" charset="0"/>
                <a:cs typeface="方正明體" charset="0"/>
              </a:defRPr>
            </a:lvl6pPr>
            <a:lvl7pPr marL="2971800" indent="-228600" defTabSz="457200" fontAlgn="base" hangingPunct="0">
              <a:lnSpc>
                <a:spcPct val="80000"/>
              </a:lnSpc>
              <a:spcBef>
                <a:spcPct val="0"/>
              </a:spcBef>
              <a:spcAft>
                <a:spcPct val="0"/>
              </a:spcAft>
              <a:buClr>
                <a:srgbClr val="000000"/>
              </a:buClr>
              <a:buSzPct val="100000"/>
              <a:buFont typeface="Times New Roman" panose="02020603050405020304" pitchFamily="18" charset="0"/>
              <a:tabLst>
                <a:tab pos="401638" algn="l"/>
                <a:tab pos="858838" algn="l"/>
                <a:tab pos="1316038" algn="l"/>
                <a:tab pos="1773238" algn="l"/>
                <a:tab pos="2230438" algn="l"/>
                <a:tab pos="2687638" algn="l"/>
                <a:tab pos="3144838" algn="l"/>
                <a:tab pos="3602038" algn="l"/>
                <a:tab pos="4059238" algn="l"/>
                <a:tab pos="4516438" algn="l"/>
                <a:tab pos="4973638" algn="l"/>
                <a:tab pos="5430838" algn="l"/>
                <a:tab pos="5888038" algn="l"/>
                <a:tab pos="6345238" algn="l"/>
                <a:tab pos="6802438" algn="l"/>
                <a:tab pos="7259638" algn="l"/>
                <a:tab pos="7716838" algn="l"/>
                <a:tab pos="8174038" algn="l"/>
                <a:tab pos="8631238" algn="l"/>
                <a:tab pos="9088438" algn="l"/>
                <a:tab pos="9545638" algn="l"/>
              </a:tabLst>
              <a:defRPr>
                <a:solidFill>
                  <a:srgbClr val="000000"/>
                </a:solidFill>
                <a:latin typeface="Arial" panose="020B0604020202020204" pitchFamily="34" charset="0"/>
                <a:cs typeface="方正明體" charset="0"/>
              </a:defRPr>
            </a:lvl7pPr>
            <a:lvl8pPr marL="3429000" indent="-228600" defTabSz="457200" fontAlgn="base" hangingPunct="0">
              <a:lnSpc>
                <a:spcPct val="80000"/>
              </a:lnSpc>
              <a:spcBef>
                <a:spcPct val="0"/>
              </a:spcBef>
              <a:spcAft>
                <a:spcPct val="0"/>
              </a:spcAft>
              <a:buClr>
                <a:srgbClr val="000000"/>
              </a:buClr>
              <a:buSzPct val="100000"/>
              <a:buFont typeface="Times New Roman" panose="02020603050405020304" pitchFamily="18" charset="0"/>
              <a:tabLst>
                <a:tab pos="401638" algn="l"/>
                <a:tab pos="858838" algn="l"/>
                <a:tab pos="1316038" algn="l"/>
                <a:tab pos="1773238" algn="l"/>
                <a:tab pos="2230438" algn="l"/>
                <a:tab pos="2687638" algn="l"/>
                <a:tab pos="3144838" algn="l"/>
                <a:tab pos="3602038" algn="l"/>
                <a:tab pos="4059238" algn="l"/>
                <a:tab pos="4516438" algn="l"/>
                <a:tab pos="4973638" algn="l"/>
                <a:tab pos="5430838" algn="l"/>
                <a:tab pos="5888038" algn="l"/>
                <a:tab pos="6345238" algn="l"/>
                <a:tab pos="6802438" algn="l"/>
                <a:tab pos="7259638" algn="l"/>
                <a:tab pos="7716838" algn="l"/>
                <a:tab pos="8174038" algn="l"/>
                <a:tab pos="8631238" algn="l"/>
                <a:tab pos="9088438" algn="l"/>
                <a:tab pos="9545638" algn="l"/>
              </a:tabLst>
              <a:defRPr>
                <a:solidFill>
                  <a:srgbClr val="000000"/>
                </a:solidFill>
                <a:latin typeface="Arial" panose="020B0604020202020204" pitchFamily="34" charset="0"/>
                <a:cs typeface="方正明體" charset="0"/>
              </a:defRPr>
            </a:lvl8pPr>
            <a:lvl9pPr marL="3886200" indent="-228600" defTabSz="457200" fontAlgn="base" hangingPunct="0">
              <a:lnSpc>
                <a:spcPct val="80000"/>
              </a:lnSpc>
              <a:spcBef>
                <a:spcPct val="0"/>
              </a:spcBef>
              <a:spcAft>
                <a:spcPct val="0"/>
              </a:spcAft>
              <a:buClr>
                <a:srgbClr val="000000"/>
              </a:buClr>
              <a:buSzPct val="100000"/>
              <a:buFont typeface="Times New Roman" panose="02020603050405020304" pitchFamily="18" charset="0"/>
              <a:tabLst>
                <a:tab pos="401638" algn="l"/>
                <a:tab pos="858838" algn="l"/>
                <a:tab pos="1316038" algn="l"/>
                <a:tab pos="1773238" algn="l"/>
                <a:tab pos="2230438" algn="l"/>
                <a:tab pos="2687638" algn="l"/>
                <a:tab pos="3144838" algn="l"/>
                <a:tab pos="3602038" algn="l"/>
                <a:tab pos="4059238" algn="l"/>
                <a:tab pos="4516438" algn="l"/>
                <a:tab pos="4973638" algn="l"/>
                <a:tab pos="5430838" algn="l"/>
                <a:tab pos="5888038" algn="l"/>
                <a:tab pos="6345238" algn="l"/>
                <a:tab pos="6802438" algn="l"/>
                <a:tab pos="7259638" algn="l"/>
                <a:tab pos="7716838" algn="l"/>
                <a:tab pos="8174038" algn="l"/>
                <a:tab pos="8631238" algn="l"/>
                <a:tab pos="9088438" algn="l"/>
                <a:tab pos="9545638" algn="l"/>
              </a:tabLst>
              <a:defRPr>
                <a:solidFill>
                  <a:srgbClr val="000000"/>
                </a:solidFill>
                <a:latin typeface="Arial" panose="020B0604020202020204" pitchFamily="34" charset="0"/>
                <a:cs typeface="方正明體" charset="0"/>
              </a:defRPr>
            </a:lvl9pPr>
          </a:lstStyle>
          <a:p>
            <a:pPr>
              <a:spcAft>
                <a:spcPts val="522"/>
              </a:spcAft>
              <a:buSzPct val="72000"/>
              <a:buBlip>
                <a:blip r:embed="rId3"/>
              </a:buBlip>
            </a:pPr>
            <a:r>
              <a:rPr lang="en-US" altLang="en-US" sz="2359">
                <a:solidFill>
                  <a:srgbClr val="333333"/>
                </a:solidFill>
                <a:cs typeface="標楷體" pitchFamily="65" charset="0"/>
              </a:rPr>
              <a:t>American mathematician and logician.</a:t>
            </a:r>
          </a:p>
          <a:p>
            <a:pPr>
              <a:spcAft>
                <a:spcPts val="522"/>
              </a:spcAft>
              <a:buSzPct val="72000"/>
              <a:buBlip>
                <a:blip r:embed="rId3"/>
              </a:buBlip>
            </a:pPr>
            <a:r>
              <a:rPr lang="en-US" altLang="en-US" sz="2359">
                <a:solidFill>
                  <a:srgbClr val="333333"/>
                </a:solidFill>
                <a:cs typeface="標楷體" pitchFamily="65" charset="0"/>
              </a:rPr>
              <a:t>Developed lambda calculus, directly implemented by LISP and other functional programming languages.</a:t>
            </a:r>
          </a:p>
          <a:p>
            <a:pPr>
              <a:spcAft>
                <a:spcPts val="522"/>
              </a:spcAft>
              <a:buSzPct val="72000"/>
              <a:buBlip>
                <a:blip r:embed="rId3"/>
              </a:buBlip>
            </a:pPr>
            <a:r>
              <a:rPr lang="en-US" altLang="en-US" sz="2359">
                <a:solidFill>
                  <a:srgbClr val="333333"/>
                </a:solidFill>
                <a:cs typeface="標楷體" pitchFamily="65" charset="0"/>
              </a:rPr>
              <a:t>Showed the existence of an undecidable problem.</a:t>
            </a:r>
          </a:p>
          <a:p>
            <a:pPr>
              <a:spcAft>
                <a:spcPts val="522"/>
              </a:spcAft>
              <a:buSzPct val="72000"/>
              <a:buFont typeface="Wingdings" panose="05000000000000000000" pitchFamily="2" charset="2"/>
              <a:buChar char=""/>
            </a:pPr>
            <a:r>
              <a:rPr lang="en-US" altLang="en-US" sz="2359">
                <a:solidFill>
                  <a:srgbClr val="333333"/>
                </a:solidFill>
                <a:cs typeface="標楷體" pitchFamily="65" charset="0"/>
              </a:rPr>
              <a:t>Lambda calculus was proven to be equivalent to a Turning Machine by Church and Turing working together.</a:t>
            </a:r>
          </a:p>
        </p:txBody>
      </p:sp>
      <p:pic>
        <p:nvPicPr>
          <p:cNvPr id="12291" name="Picture 3">
            <a:extLst>
              <a:ext uri="{FF2B5EF4-FFF2-40B4-BE49-F238E27FC236}">
                <a16:creationId xmlns:a16="http://schemas.microsoft.com/office/drawing/2014/main" id="{FD5CA9F2-6E5A-4971-BCB6-77676F72B6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3301" y="1451673"/>
            <a:ext cx="3525490" cy="470065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a:extLst>
              <a:ext uri="{FF2B5EF4-FFF2-40B4-BE49-F238E27FC236}">
                <a16:creationId xmlns:a16="http://schemas.microsoft.com/office/drawing/2014/main" id="{6AA9838C-1A38-41E8-AF28-DF2C97266FC2}"/>
              </a:ext>
            </a:extLst>
          </p:cNvPr>
          <p:cNvSpPr>
            <a:spLocks noGrp="1" noChangeArrowheads="1"/>
          </p:cNvSpPr>
          <p:nvPr>
            <p:ph type="title"/>
          </p:nvPr>
        </p:nvSpPr>
        <p:spPr>
          <a:xfrm>
            <a:off x="1686258" y="273630"/>
            <a:ext cx="8144055" cy="688392"/>
          </a:xfrm>
          <a:ln/>
        </p:spPr>
        <p:txBody>
          <a:bodyPr>
            <a:normAutofit/>
          </a:bodyPr>
          <a:lstStyle/>
          <a:p>
            <a:pPr>
              <a:lnSpc>
                <a:spcPct val="93000"/>
              </a:lnSpc>
              <a:spcBef>
                <a:spcPts val="726"/>
              </a:spcBef>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GB" altLang="en-US">
                <a:solidFill>
                  <a:srgbClr val="333333"/>
                </a:solidFill>
              </a:rPr>
              <a:t>Alan Turing 1912-1954</a:t>
            </a:r>
          </a:p>
        </p:txBody>
      </p:sp>
      <p:sp>
        <p:nvSpPr>
          <p:cNvPr id="13314" name="Rectangle 2">
            <a:extLst>
              <a:ext uri="{FF2B5EF4-FFF2-40B4-BE49-F238E27FC236}">
                <a16:creationId xmlns:a16="http://schemas.microsoft.com/office/drawing/2014/main" id="{243A1F29-E563-4C98-8E56-CAC3AEEC48B8}"/>
              </a:ext>
            </a:extLst>
          </p:cNvPr>
          <p:cNvSpPr>
            <a:spLocks noGrp="1" noChangeArrowheads="1"/>
          </p:cNvSpPr>
          <p:nvPr>
            <p:ph sz="half" idx="1"/>
          </p:nvPr>
        </p:nvSpPr>
        <p:spPr>
          <a:xfrm>
            <a:off x="1686258" y="1306218"/>
            <a:ext cx="3973377" cy="5040529"/>
          </a:xfrm>
          <a:ln/>
        </p:spPr>
        <p:txBody>
          <a:bodyPr>
            <a:normAutofit/>
          </a:bodyPr>
          <a:lstStyle/>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endParaRPr lang="en-GB" altLang="en-US" b="1"/>
          </a:p>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endParaRPr lang="en-GB" altLang="en-US" b="1"/>
          </a:p>
        </p:txBody>
      </p:sp>
      <p:sp>
        <p:nvSpPr>
          <p:cNvPr id="13315" name="Rectangle 3">
            <a:extLst>
              <a:ext uri="{FF2B5EF4-FFF2-40B4-BE49-F238E27FC236}">
                <a16:creationId xmlns:a16="http://schemas.microsoft.com/office/drawing/2014/main" id="{87DB60D7-12D1-46FE-9A08-6BF510C8E614}"/>
              </a:ext>
            </a:extLst>
          </p:cNvPr>
          <p:cNvSpPr>
            <a:spLocks noGrp="1" noChangeArrowheads="1"/>
          </p:cNvSpPr>
          <p:nvPr>
            <p:ph sz="half" idx="2"/>
          </p:nvPr>
        </p:nvSpPr>
        <p:spPr>
          <a:xfrm>
            <a:off x="1730902" y="1261573"/>
            <a:ext cx="3973378" cy="4959881"/>
          </a:xfrm>
          <a:ln/>
        </p:spPr>
        <p:txBody>
          <a:bodyPr>
            <a:normAutofit/>
          </a:bodyPr>
          <a:lstStyle/>
          <a:p>
            <a:pPr marL="364366" indent="-269314">
              <a:buSzPct val="72000"/>
              <a:buBlip>
                <a:blip r:embed="rId3"/>
              </a:buBlip>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US" altLang="en-US"/>
              <a:t>British mathematician and cryptographer.</a:t>
            </a:r>
          </a:p>
          <a:p>
            <a:pPr marL="364366" indent="-269314">
              <a:buSzPct val="72000"/>
              <a:buBlip>
                <a:blip r:embed="rId3"/>
              </a:buBlip>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US" altLang="en-US"/>
              <a:t>Father of theoretical computer science.</a:t>
            </a:r>
          </a:p>
          <a:p>
            <a:pPr marL="364366" indent="-269314">
              <a:buSzPct val="72000"/>
              <a:buBlip>
                <a:blip r:embed="rId3"/>
              </a:buBlip>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US" altLang="en-US"/>
              <a:t>Contributions include:</a:t>
            </a:r>
          </a:p>
          <a:p>
            <a:pPr marL="756095" lvl="1" indent="-246271">
              <a:buSzPct val="78000"/>
              <a:buBlip>
                <a:blip r:embed="rId4"/>
              </a:buBlip>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US" altLang="en-US"/>
              <a:t>Turing Machine</a:t>
            </a:r>
          </a:p>
          <a:p>
            <a:pPr marL="756095" lvl="1" indent="-246271">
              <a:buSzPct val="78000"/>
              <a:buBlip>
                <a:blip r:embed="rId4"/>
              </a:buBlip>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US" altLang="en-US"/>
              <a:t>Turing Test (for AI)‏</a:t>
            </a:r>
          </a:p>
          <a:p>
            <a:pPr marL="756095" lvl="1" indent="-246271">
              <a:buSzPct val="78000"/>
              <a:buBlip>
                <a:blip r:embed="rId4"/>
              </a:buBlip>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US" altLang="en-US"/>
              <a:t>First detailed design of a stored program computer (never built)‏</a:t>
            </a:r>
          </a:p>
          <a:p>
            <a:pPr marL="364366" indent="-269314">
              <a:buSzPct val="72000"/>
              <a:buBlip>
                <a:blip r:embed="rId3"/>
              </a:buBlip>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US" altLang="en-US"/>
              <a:t>The Turing Machine is a simpler version of </a:t>
            </a:r>
            <a:r>
              <a:rPr lang="en-GB" altLang="en-US"/>
              <a:t>Kurt Gödel's formal languages.</a:t>
            </a:r>
          </a:p>
          <a:p>
            <a:pPr marL="364366" indent="-269314">
              <a:buSzPct val="72000"/>
              <a:buBlip>
                <a:blip r:embed="rId3"/>
              </a:buBlip>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GB" altLang="en-US"/>
              <a:t>Halting problem is undecidable.</a:t>
            </a:r>
          </a:p>
        </p:txBody>
      </p:sp>
      <p:sp>
        <p:nvSpPr>
          <p:cNvPr id="7" name="Slide Number Placeholder 6">
            <a:extLst>
              <a:ext uri="{FF2B5EF4-FFF2-40B4-BE49-F238E27FC236}">
                <a16:creationId xmlns:a16="http://schemas.microsoft.com/office/drawing/2014/main" id="{D9096BE7-AC68-4822-B6CC-26054EB94AC0}"/>
              </a:ext>
            </a:extLst>
          </p:cNvPr>
          <p:cNvSpPr>
            <a:spLocks noGrp="1"/>
          </p:cNvSpPr>
          <p:nvPr>
            <p:ph type="sldNum" sz="quarter" idx="12"/>
          </p:nvPr>
        </p:nvSpPr>
        <p:spPr/>
        <p:txBody>
          <a:bodyPr/>
          <a:lstStyle/>
          <a:p>
            <a:fld id="{E35DC11D-33B7-4B86-B953-5EBBA29B2829}" type="slidenum">
              <a:rPr lang="en-GB" altLang="en-US"/>
              <a:pPr/>
              <a:t>17</a:t>
            </a:fld>
            <a:endParaRPr lang="en-GB" altLang="en-US"/>
          </a:p>
        </p:txBody>
      </p:sp>
      <p:pic>
        <p:nvPicPr>
          <p:cNvPr id="13316" name="Picture 4">
            <a:extLst>
              <a:ext uri="{FF2B5EF4-FFF2-40B4-BE49-F238E27FC236}">
                <a16:creationId xmlns:a16="http://schemas.microsoft.com/office/drawing/2014/main" id="{453619AB-AC3D-4B80-8A0D-C28C8314A3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8538" y="1347982"/>
            <a:ext cx="4054026" cy="445870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a:extLst>
              <a:ext uri="{FF2B5EF4-FFF2-40B4-BE49-F238E27FC236}">
                <a16:creationId xmlns:a16="http://schemas.microsoft.com/office/drawing/2014/main" id="{7304C303-4793-4A33-9C6D-EC6B0948C2BA}"/>
              </a:ext>
            </a:extLst>
          </p:cNvPr>
          <p:cNvSpPr>
            <a:spLocks noGrp="1" noChangeArrowheads="1"/>
          </p:cNvSpPr>
          <p:nvPr>
            <p:ph type="title"/>
          </p:nvPr>
        </p:nvSpPr>
        <p:spPr>
          <a:xfrm>
            <a:off x="1523520" y="276509"/>
            <a:ext cx="8295271" cy="1036909"/>
          </a:xfrm>
          <a:ln/>
        </p:spPr>
        <p:txBody>
          <a:bodyPr vert="horz" lIns="81646" tIns="42456" rIns="81646" bIns="42456" rtlCol="0" anchor="ctr">
            <a:normAutofit/>
          </a:bodyPr>
          <a:lstStyle/>
          <a:p>
            <a:pPr>
              <a:lnSpc>
                <a:spcPct val="93000"/>
              </a:lnSpc>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GB" altLang="en-US"/>
              <a:t>1936 – Konrad Zuse – Z1 Computer</a:t>
            </a:r>
          </a:p>
        </p:txBody>
      </p:sp>
      <p:sp>
        <p:nvSpPr>
          <p:cNvPr id="14338" name="Rectangle 2">
            <a:extLst>
              <a:ext uri="{FF2B5EF4-FFF2-40B4-BE49-F238E27FC236}">
                <a16:creationId xmlns:a16="http://schemas.microsoft.com/office/drawing/2014/main" id="{5323EBC5-113E-4867-B63D-17AF09071819}"/>
              </a:ext>
            </a:extLst>
          </p:cNvPr>
          <p:cNvSpPr>
            <a:spLocks noGrp="1" noChangeArrowheads="1"/>
          </p:cNvSpPr>
          <p:nvPr>
            <p:ph idx="1"/>
          </p:nvPr>
        </p:nvSpPr>
        <p:spPr>
          <a:xfrm>
            <a:off x="1730902" y="1244291"/>
            <a:ext cx="8018762" cy="1175163"/>
          </a:xfrm>
          <a:ln/>
        </p:spPr>
        <p:txBody>
          <a:bodyPr vert="horz" lIns="81646" tIns="42456" rIns="81646" bIns="42456" rtlCol="0">
            <a:normAutofit/>
          </a:bodyPr>
          <a:lstStyle/>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First freely programmable computer, electro-mechanical punch tape control.</a:t>
            </a:r>
          </a:p>
        </p:txBody>
      </p:sp>
      <p:sp>
        <p:nvSpPr>
          <p:cNvPr id="6" name="Slide Number Placeholder 5">
            <a:extLst>
              <a:ext uri="{FF2B5EF4-FFF2-40B4-BE49-F238E27FC236}">
                <a16:creationId xmlns:a16="http://schemas.microsoft.com/office/drawing/2014/main" id="{9CC69E15-FA7B-48CD-B361-F3F3E3FC1F7F}"/>
              </a:ext>
            </a:extLst>
          </p:cNvPr>
          <p:cNvSpPr>
            <a:spLocks noGrp="1"/>
          </p:cNvSpPr>
          <p:nvPr>
            <p:ph type="sldNum" sz="quarter" idx="12"/>
          </p:nvPr>
        </p:nvSpPr>
        <p:spPr/>
        <p:txBody>
          <a:bodyPr/>
          <a:lstStyle/>
          <a:p>
            <a:fld id="{20F2FA95-E816-41AA-9FEC-810485877FF5}" type="slidenum">
              <a:rPr lang="en-GB" altLang="en-US"/>
              <a:pPr/>
              <a:t>18</a:t>
            </a:fld>
            <a:endParaRPr lang="en-GB" altLang="en-US"/>
          </a:p>
        </p:txBody>
      </p:sp>
      <p:pic>
        <p:nvPicPr>
          <p:cNvPr id="14339" name="Picture 3">
            <a:extLst>
              <a:ext uri="{FF2B5EF4-FFF2-40B4-BE49-F238E27FC236}">
                <a16:creationId xmlns:a16="http://schemas.microsoft.com/office/drawing/2014/main" id="{334827CD-AE8E-428E-8D8C-DF07A5163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5193" y="2132865"/>
            <a:ext cx="5764926" cy="429597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a:extLst>
              <a:ext uri="{FF2B5EF4-FFF2-40B4-BE49-F238E27FC236}">
                <a16:creationId xmlns:a16="http://schemas.microsoft.com/office/drawing/2014/main" id="{3BD65996-9508-4636-BAC3-41E525C9713D}"/>
              </a:ext>
            </a:extLst>
          </p:cNvPr>
          <p:cNvSpPr>
            <a:spLocks noGrp="1" noChangeArrowheads="1"/>
          </p:cNvSpPr>
          <p:nvPr>
            <p:ph type="title"/>
          </p:nvPr>
        </p:nvSpPr>
        <p:spPr>
          <a:xfrm>
            <a:off x="1523520" y="276509"/>
            <a:ext cx="8295271" cy="1036909"/>
          </a:xfrm>
          <a:ln/>
        </p:spPr>
        <p:txBody>
          <a:bodyPr vert="horz" lIns="81646" tIns="42456" rIns="81646" bIns="42456" rtlCol="0" anchor="ctr">
            <a:normAutofit fontScale="90000"/>
          </a:bodyPr>
          <a:lstStyle/>
          <a:p>
            <a:pPr>
              <a:lnSpc>
                <a:spcPct val="93000"/>
              </a:lnSpc>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GB" altLang="en-US"/>
              <a:t>1944 – Howard Aiken &amp; Grace Hopper –</a:t>
            </a:r>
            <a:br>
              <a:rPr lang="en-GB" altLang="en-US"/>
            </a:br>
            <a:r>
              <a:rPr lang="en-GB" altLang="en-US"/>
              <a:t> Harvard Mark I Computer</a:t>
            </a:r>
          </a:p>
        </p:txBody>
      </p:sp>
      <p:sp>
        <p:nvSpPr>
          <p:cNvPr id="15362" name="Rectangle 2">
            <a:extLst>
              <a:ext uri="{FF2B5EF4-FFF2-40B4-BE49-F238E27FC236}">
                <a16:creationId xmlns:a16="http://schemas.microsoft.com/office/drawing/2014/main" id="{66FA641D-E199-40E5-B83B-A99165112730}"/>
              </a:ext>
            </a:extLst>
          </p:cNvPr>
          <p:cNvSpPr>
            <a:spLocks noGrp="1" noChangeArrowheads="1"/>
          </p:cNvSpPr>
          <p:nvPr>
            <p:ph idx="1"/>
          </p:nvPr>
        </p:nvSpPr>
        <p:spPr>
          <a:xfrm>
            <a:off x="1800029" y="1520800"/>
            <a:ext cx="8226144" cy="1797309"/>
          </a:xfrm>
          <a:ln/>
        </p:spPr>
        <p:txBody>
          <a:bodyPr vert="horz" lIns="81646" tIns="42456" rIns="81646" bIns="42456" rtlCol="0">
            <a:normAutofit/>
          </a:bodyPr>
          <a:lstStyle/>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The IBM Automatic Sequence Controlled Calculator (ASCC) Computer was created by IBM for Harvard University, which called it the Mark I. First universal calculator.</a:t>
            </a:r>
          </a:p>
        </p:txBody>
      </p:sp>
      <p:sp>
        <p:nvSpPr>
          <p:cNvPr id="6" name="Slide Number Placeholder 5">
            <a:extLst>
              <a:ext uri="{FF2B5EF4-FFF2-40B4-BE49-F238E27FC236}">
                <a16:creationId xmlns:a16="http://schemas.microsoft.com/office/drawing/2014/main" id="{171FDAF2-9566-479A-BC6A-F6BCC7BE2E95}"/>
              </a:ext>
            </a:extLst>
          </p:cNvPr>
          <p:cNvSpPr>
            <a:spLocks noGrp="1"/>
          </p:cNvSpPr>
          <p:nvPr>
            <p:ph type="sldNum" sz="quarter" idx="12"/>
          </p:nvPr>
        </p:nvSpPr>
        <p:spPr/>
        <p:txBody>
          <a:bodyPr/>
          <a:lstStyle/>
          <a:p>
            <a:fld id="{BB0CAD46-3FC6-4497-9026-E7D9CFB6DDEA}" type="slidenum">
              <a:rPr lang="en-GB" altLang="en-US"/>
              <a:pPr/>
              <a:t>19</a:t>
            </a:fld>
            <a:endParaRPr lang="en-GB" altLang="en-US"/>
          </a:p>
        </p:txBody>
      </p:sp>
      <p:pic>
        <p:nvPicPr>
          <p:cNvPr id="15363" name="Picture 3">
            <a:extLst>
              <a:ext uri="{FF2B5EF4-FFF2-40B4-BE49-F238E27FC236}">
                <a16:creationId xmlns:a16="http://schemas.microsoft.com/office/drawing/2014/main" id="{2C85D615-DF25-421F-9DBF-2CFB95B9C0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0429" y="3110727"/>
            <a:ext cx="6336665" cy="316833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702C6-7002-4CE8-801A-3D4FBA2E707C}"/>
              </a:ext>
            </a:extLst>
          </p:cNvPr>
          <p:cNvSpPr>
            <a:spLocks noGrp="1"/>
          </p:cNvSpPr>
          <p:nvPr>
            <p:ph type="title"/>
          </p:nvPr>
        </p:nvSpPr>
        <p:spPr>
          <a:xfrm>
            <a:off x="1027111" y="2667000"/>
            <a:ext cx="2950529" cy="1752599"/>
          </a:xfrm>
        </p:spPr>
        <p:txBody>
          <a:bodyPr/>
          <a:lstStyle/>
          <a:p>
            <a:r>
              <a:rPr lang="en-US" dirty="0"/>
              <a:t>Syllabus</a:t>
            </a:r>
          </a:p>
        </p:txBody>
      </p:sp>
      <p:pic>
        <p:nvPicPr>
          <p:cNvPr id="4" name="Content Placeholder 3">
            <a:extLst>
              <a:ext uri="{FF2B5EF4-FFF2-40B4-BE49-F238E27FC236}">
                <a16:creationId xmlns:a16="http://schemas.microsoft.com/office/drawing/2014/main" id="{C99388F7-C68E-4969-8833-CE171595D943}"/>
              </a:ext>
            </a:extLst>
          </p:cNvPr>
          <p:cNvPicPr>
            <a:picLocks noGrp="1" noChangeAspect="1"/>
          </p:cNvPicPr>
          <p:nvPr>
            <p:ph idx="1"/>
          </p:nvPr>
        </p:nvPicPr>
        <p:blipFill>
          <a:blip r:embed="rId3"/>
          <a:stretch>
            <a:fillRect/>
          </a:stretch>
        </p:blipFill>
        <p:spPr>
          <a:xfrm>
            <a:off x="4098635" y="777240"/>
            <a:ext cx="7710838" cy="5440680"/>
          </a:xfrm>
          <a:prstGeom prst="rect">
            <a:avLst/>
          </a:prstGeom>
        </p:spPr>
      </p:pic>
    </p:spTree>
    <p:extLst>
      <p:ext uri="{BB962C8B-B14F-4D97-AF65-F5344CB8AC3E}">
        <p14:creationId xmlns:p14="http://schemas.microsoft.com/office/powerpoint/2010/main" val="4139969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a:extLst>
              <a:ext uri="{FF2B5EF4-FFF2-40B4-BE49-F238E27FC236}">
                <a16:creationId xmlns:a16="http://schemas.microsoft.com/office/drawing/2014/main" id="{11A105F0-0D00-496D-88BF-61374F1F89E7}"/>
              </a:ext>
            </a:extLst>
          </p:cNvPr>
          <p:cNvSpPr>
            <a:spLocks noGrp="1" noChangeArrowheads="1"/>
          </p:cNvSpPr>
          <p:nvPr>
            <p:ph type="title"/>
          </p:nvPr>
        </p:nvSpPr>
        <p:spPr>
          <a:xfrm>
            <a:off x="1523520" y="276509"/>
            <a:ext cx="8295271" cy="1036909"/>
          </a:xfrm>
          <a:ln/>
        </p:spPr>
        <p:txBody>
          <a:bodyPr vert="horz" lIns="81646" tIns="42456" rIns="81646" bIns="42456" rtlCol="0" anchor="ctr">
            <a:normAutofit/>
          </a:bodyPr>
          <a:lstStyle/>
          <a:p>
            <a:pPr>
              <a:lnSpc>
                <a:spcPct val="93000"/>
              </a:lnSpc>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GB" altLang="en-US"/>
              <a:t>1943/1944 – Colossus Mark I &amp; II</a:t>
            </a:r>
          </a:p>
        </p:txBody>
      </p:sp>
      <p:sp>
        <p:nvSpPr>
          <p:cNvPr id="16386" name="Rectangle 2">
            <a:extLst>
              <a:ext uri="{FF2B5EF4-FFF2-40B4-BE49-F238E27FC236}">
                <a16:creationId xmlns:a16="http://schemas.microsoft.com/office/drawing/2014/main" id="{A0AC5C83-7F46-45D5-9583-4CED5DF654F7}"/>
              </a:ext>
            </a:extLst>
          </p:cNvPr>
          <p:cNvSpPr>
            <a:spLocks noGrp="1" noChangeArrowheads="1"/>
          </p:cNvSpPr>
          <p:nvPr>
            <p:ph idx="1"/>
          </p:nvPr>
        </p:nvSpPr>
        <p:spPr>
          <a:xfrm>
            <a:off x="1800029" y="1274535"/>
            <a:ext cx="8226144" cy="1421429"/>
          </a:xfrm>
          <a:ln/>
        </p:spPr>
        <p:txBody>
          <a:bodyPr vert="horz" lIns="81646" tIns="42456" rIns="81646" bIns="42456" rtlCol="0">
            <a:normAutofit lnSpcReduction="10000"/>
          </a:bodyPr>
          <a:lstStyle/>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The Colossus Mark I &amp; II are widely acknowledged as the first programmable electric computers, and were used at Bletchley Park to decode German codes encrypted by the Lorenz SZ40/42.</a:t>
            </a:r>
          </a:p>
        </p:txBody>
      </p:sp>
      <p:sp>
        <p:nvSpPr>
          <p:cNvPr id="6" name="Slide Number Placeholder 5">
            <a:extLst>
              <a:ext uri="{FF2B5EF4-FFF2-40B4-BE49-F238E27FC236}">
                <a16:creationId xmlns:a16="http://schemas.microsoft.com/office/drawing/2014/main" id="{6A409350-8584-45AA-8192-1BDF5381D0AA}"/>
              </a:ext>
            </a:extLst>
          </p:cNvPr>
          <p:cNvSpPr>
            <a:spLocks noGrp="1"/>
          </p:cNvSpPr>
          <p:nvPr>
            <p:ph type="sldNum" sz="quarter" idx="12"/>
          </p:nvPr>
        </p:nvSpPr>
        <p:spPr/>
        <p:txBody>
          <a:bodyPr/>
          <a:lstStyle/>
          <a:p>
            <a:fld id="{213F7016-CF72-4441-8E70-7B8BF929A3F2}" type="slidenum">
              <a:rPr lang="en-GB" altLang="en-US"/>
              <a:pPr/>
              <a:t>20</a:t>
            </a:fld>
            <a:endParaRPr lang="en-GB" altLang="en-US"/>
          </a:p>
        </p:txBody>
      </p:sp>
      <p:pic>
        <p:nvPicPr>
          <p:cNvPr id="16387" name="Picture 3">
            <a:extLst>
              <a:ext uri="{FF2B5EF4-FFF2-40B4-BE49-F238E27FC236}">
                <a16:creationId xmlns:a16="http://schemas.microsoft.com/office/drawing/2014/main" id="{3FEF5591-C8F6-4920-A3A4-4EE9993F27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8659" y="2822697"/>
            <a:ext cx="5760605" cy="38135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a:extLst>
              <a:ext uri="{FF2B5EF4-FFF2-40B4-BE49-F238E27FC236}">
                <a16:creationId xmlns:a16="http://schemas.microsoft.com/office/drawing/2014/main" id="{B35E64AA-ADDE-48B0-BAF7-0B0488D2C616}"/>
              </a:ext>
            </a:extLst>
          </p:cNvPr>
          <p:cNvSpPr>
            <a:spLocks noGrp="1" noChangeArrowheads="1"/>
          </p:cNvSpPr>
          <p:nvPr>
            <p:ph type="title"/>
          </p:nvPr>
        </p:nvSpPr>
        <p:spPr>
          <a:xfrm>
            <a:off x="1523520" y="276509"/>
            <a:ext cx="8295271" cy="1036909"/>
          </a:xfrm>
          <a:ln/>
        </p:spPr>
        <p:txBody>
          <a:bodyPr vert="horz" lIns="81646" tIns="42456" rIns="81646" bIns="42456" rtlCol="0" anchor="ctr">
            <a:normAutofit fontScale="90000"/>
          </a:bodyPr>
          <a:lstStyle/>
          <a:p>
            <a:pPr>
              <a:lnSpc>
                <a:spcPct val="93000"/>
              </a:lnSpc>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GB" altLang="en-US"/>
              <a:t>1946 –John Eckert &amp; John W. Mauchly  –</a:t>
            </a:r>
            <a:br>
              <a:rPr lang="en-GB" altLang="en-US"/>
            </a:br>
            <a:r>
              <a:rPr lang="en-GB" altLang="en-US"/>
              <a:t> ENIAC 1 Computer</a:t>
            </a:r>
          </a:p>
        </p:txBody>
      </p:sp>
      <p:sp>
        <p:nvSpPr>
          <p:cNvPr id="17410" name="Rectangle 2">
            <a:extLst>
              <a:ext uri="{FF2B5EF4-FFF2-40B4-BE49-F238E27FC236}">
                <a16:creationId xmlns:a16="http://schemas.microsoft.com/office/drawing/2014/main" id="{DB775BF0-FC66-43CD-AC1C-B1F57E9F789F}"/>
              </a:ext>
            </a:extLst>
          </p:cNvPr>
          <p:cNvSpPr>
            <a:spLocks noGrp="1" noChangeArrowheads="1"/>
          </p:cNvSpPr>
          <p:nvPr>
            <p:ph idx="1"/>
          </p:nvPr>
        </p:nvSpPr>
        <p:spPr>
          <a:xfrm>
            <a:off x="1800030" y="1520800"/>
            <a:ext cx="3871126" cy="4700654"/>
          </a:xfrm>
          <a:ln/>
        </p:spPr>
        <p:txBody>
          <a:bodyPr vert="horz" lIns="81646" tIns="42456" rIns="81646" bIns="42456" rtlCol="0">
            <a:normAutofit/>
          </a:bodyPr>
          <a:lstStyle/>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ENIAC was short for </a:t>
            </a:r>
            <a:r>
              <a:rPr lang="en-GB" altLang="en-US" b="1"/>
              <a:t>E</a:t>
            </a:r>
            <a:r>
              <a:rPr lang="en-GB" altLang="en-US"/>
              <a:t>lectronic </a:t>
            </a:r>
            <a:r>
              <a:rPr lang="en-GB" altLang="en-US" b="1"/>
              <a:t>N</a:t>
            </a:r>
            <a:r>
              <a:rPr lang="en-GB" altLang="en-US"/>
              <a:t>umerical </a:t>
            </a:r>
            <a:r>
              <a:rPr lang="en-GB" altLang="en-US" b="1"/>
              <a:t>I</a:t>
            </a:r>
            <a:r>
              <a:rPr lang="en-GB" altLang="en-US"/>
              <a:t>ntegrator </a:t>
            </a:r>
            <a:r>
              <a:rPr lang="en-GB" altLang="en-US" b="1"/>
              <a:t>A</a:t>
            </a:r>
            <a:r>
              <a:rPr lang="en-GB" altLang="en-US"/>
              <a:t>nd </a:t>
            </a:r>
            <a:r>
              <a:rPr lang="en-GB" altLang="en-US" b="1"/>
              <a:t>C</a:t>
            </a:r>
            <a:r>
              <a:rPr lang="en-GB" altLang="en-US"/>
              <a:t>omputer. It was the first general purpose (programmable to solve any problem) electric computer. It contained over 17,000 vacuum tubes, weighed 27 tones and drew 150 kW of power to operate.</a:t>
            </a:r>
          </a:p>
        </p:txBody>
      </p:sp>
      <p:sp>
        <p:nvSpPr>
          <p:cNvPr id="6" name="Slide Number Placeholder 5">
            <a:extLst>
              <a:ext uri="{FF2B5EF4-FFF2-40B4-BE49-F238E27FC236}">
                <a16:creationId xmlns:a16="http://schemas.microsoft.com/office/drawing/2014/main" id="{DA1D5AC3-152C-464B-95D8-847719ECF60B}"/>
              </a:ext>
            </a:extLst>
          </p:cNvPr>
          <p:cNvSpPr>
            <a:spLocks noGrp="1"/>
          </p:cNvSpPr>
          <p:nvPr>
            <p:ph type="sldNum" sz="quarter" idx="12"/>
          </p:nvPr>
        </p:nvSpPr>
        <p:spPr/>
        <p:txBody>
          <a:bodyPr/>
          <a:lstStyle/>
          <a:p>
            <a:fld id="{9AD84452-3F21-4AD5-AC34-BF7D4D875CD5}" type="slidenum">
              <a:rPr lang="en-GB" altLang="en-US"/>
              <a:pPr/>
              <a:t>21</a:t>
            </a:fld>
            <a:endParaRPr lang="en-GB" altLang="en-US"/>
          </a:p>
        </p:txBody>
      </p:sp>
      <p:pic>
        <p:nvPicPr>
          <p:cNvPr id="17411" name="Picture 3">
            <a:extLst>
              <a:ext uri="{FF2B5EF4-FFF2-40B4-BE49-F238E27FC236}">
                <a16:creationId xmlns:a16="http://schemas.microsoft.com/office/drawing/2014/main" id="{8805B327-B1EC-4A74-A0E6-1B568AA9C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6917" y="1659055"/>
            <a:ext cx="4883553" cy="373287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a:extLst>
              <a:ext uri="{FF2B5EF4-FFF2-40B4-BE49-F238E27FC236}">
                <a16:creationId xmlns:a16="http://schemas.microsoft.com/office/drawing/2014/main" id="{42A58DCD-E72E-4692-B37F-47DDD3609468}"/>
              </a:ext>
            </a:extLst>
          </p:cNvPr>
          <p:cNvSpPr>
            <a:spLocks noGrp="1" noChangeArrowheads="1"/>
          </p:cNvSpPr>
          <p:nvPr>
            <p:ph type="title"/>
          </p:nvPr>
        </p:nvSpPr>
        <p:spPr>
          <a:xfrm>
            <a:off x="1523520" y="276509"/>
            <a:ext cx="8295271" cy="1036909"/>
          </a:xfrm>
          <a:ln/>
        </p:spPr>
        <p:txBody>
          <a:bodyPr vert="horz" lIns="81646" tIns="42456" rIns="81646" bIns="42456" rtlCol="0" anchor="ctr">
            <a:normAutofit/>
          </a:bodyPr>
          <a:lstStyle/>
          <a:p>
            <a:pPr>
              <a:lnSpc>
                <a:spcPct val="93000"/>
              </a:lnSpc>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GB" altLang="en-US"/>
              <a:t>1947 –The transistor</a:t>
            </a:r>
          </a:p>
        </p:txBody>
      </p:sp>
      <p:sp>
        <p:nvSpPr>
          <p:cNvPr id="18434" name="Rectangle 2">
            <a:extLst>
              <a:ext uri="{FF2B5EF4-FFF2-40B4-BE49-F238E27FC236}">
                <a16:creationId xmlns:a16="http://schemas.microsoft.com/office/drawing/2014/main" id="{0668EF4D-6060-429A-B6E3-7C45D121995B}"/>
              </a:ext>
            </a:extLst>
          </p:cNvPr>
          <p:cNvSpPr>
            <a:spLocks noGrp="1" noChangeArrowheads="1"/>
          </p:cNvSpPr>
          <p:nvPr>
            <p:ph idx="1"/>
          </p:nvPr>
        </p:nvSpPr>
        <p:spPr>
          <a:xfrm>
            <a:off x="1800029" y="1520800"/>
            <a:ext cx="4493272" cy="4009381"/>
          </a:xfrm>
          <a:ln/>
        </p:spPr>
        <p:txBody>
          <a:bodyPr vert="horz" lIns="81646" tIns="42456" rIns="81646" bIns="42456" rtlCol="0">
            <a:normAutofit/>
          </a:bodyPr>
          <a:lstStyle/>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Invented by William Shockley (seated) John Bardeen &amp; Walter Brattain at Bell Labs.</a:t>
            </a:r>
            <a:br>
              <a:rPr lang="en-GB" altLang="en-US"/>
            </a:br>
            <a:br>
              <a:rPr lang="en-GB" altLang="en-US"/>
            </a:br>
            <a:r>
              <a:rPr lang="en-GB" altLang="en-US"/>
              <a:t>The transistor replaces bulky vacuum tubes with a smaller, more reliable, and power saving solid sate circuit.</a:t>
            </a:r>
          </a:p>
        </p:txBody>
      </p:sp>
      <p:sp>
        <p:nvSpPr>
          <p:cNvPr id="6" name="Slide Number Placeholder 5">
            <a:extLst>
              <a:ext uri="{FF2B5EF4-FFF2-40B4-BE49-F238E27FC236}">
                <a16:creationId xmlns:a16="http://schemas.microsoft.com/office/drawing/2014/main" id="{2FB142E6-EDFD-4513-82BD-F58070FB6768}"/>
              </a:ext>
            </a:extLst>
          </p:cNvPr>
          <p:cNvSpPr>
            <a:spLocks noGrp="1"/>
          </p:cNvSpPr>
          <p:nvPr>
            <p:ph type="sldNum" sz="quarter" idx="12"/>
          </p:nvPr>
        </p:nvSpPr>
        <p:spPr/>
        <p:txBody>
          <a:bodyPr/>
          <a:lstStyle/>
          <a:p>
            <a:fld id="{9C90A437-4AB4-4B0A-AC53-15980479255C}" type="slidenum">
              <a:rPr lang="en-GB" altLang="en-US"/>
              <a:pPr/>
              <a:t>22</a:t>
            </a:fld>
            <a:endParaRPr lang="en-GB" altLang="en-US"/>
          </a:p>
        </p:txBody>
      </p:sp>
      <p:pic>
        <p:nvPicPr>
          <p:cNvPr id="18435" name="Picture 3">
            <a:extLst>
              <a:ext uri="{FF2B5EF4-FFF2-40B4-BE49-F238E27FC236}">
                <a16:creationId xmlns:a16="http://schemas.microsoft.com/office/drawing/2014/main" id="{3F119ACA-5371-45BD-BE32-041922ACF2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3707" y="1244291"/>
            <a:ext cx="3473645" cy="442414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a:extLst>
              <a:ext uri="{FF2B5EF4-FFF2-40B4-BE49-F238E27FC236}">
                <a16:creationId xmlns:a16="http://schemas.microsoft.com/office/drawing/2014/main" id="{590DEF97-67E1-4634-8655-66D53AD4453A}"/>
              </a:ext>
            </a:extLst>
          </p:cNvPr>
          <p:cNvSpPr>
            <a:spLocks noGrp="1" noChangeArrowheads="1"/>
          </p:cNvSpPr>
          <p:nvPr>
            <p:ph type="title"/>
          </p:nvPr>
        </p:nvSpPr>
        <p:spPr>
          <a:xfrm>
            <a:off x="1523520" y="276509"/>
            <a:ext cx="8295271" cy="1036909"/>
          </a:xfrm>
          <a:ln/>
        </p:spPr>
        <p:txBody>
          <a:bodyPr vert="horz" lIns="81646" tIns="42456" rIns="81646" bIns="42456" rtlCol="0" anchor="ctr">
            <a:normAutofit/>
          </a:bodyPr>
          <a:lstStyle/>
          <a:p>
            <a:pPr>
              <a:lnSpc>
                <a:spcPct val="93000"/>
              </a:lnSpc>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GB" altLang="en-US"/>
              <a:t>1951 – UNIVAC</a:t>
            </a:r>
          </a:p>
        </p:txBody>
      </p:sp>
      <p:sp>
        <p:nvSpPr>
          <p:cNvPr id="19458" name="Rectangle 2">
            <a:extLst>
              <a:ext uri="{FF2B5EF4-FFF2-40B4-BE49-F238E27FC236}">
                <a16:creationId xmlns:a16="http://schemas.microsoft.com/office/drawing/2014/main" id="{684CB02A-0201-4690-A5FC-22D4613FE380}"/>
              </a:ext>
            </a:extLst>
          </p:cNvPr>
          <p:cNvSpPr>
            <a:spLocks noGrp="1" noChangeArrowheads="1"/>
          </p:cNvSpPr>
          <p:nvPr>
            <p:ph idx="1"/>
          </p:nvPr>
        </p:nvSpPr>
        <p:spPr>
          <a:xfrm>
            <a:off x="1730902" y="5668435"/>
            <a:ext cx="8018762" cy="967782"/>
          </a:xfrm>
          <a:ln/>
        </p:spPr>
        <p:txBody>
          <a:bodyPr vert="horz" lIns="81646" tIns="42456" rIns="81646" bIns="42456" rtlCol="0">
            <a:normAutofit/>
          </a:bodyPr>
          <a:lstStyle/>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First commercial computer -  Between 1951 and 1958, 47 UNIVAC I computers were delivered.</a:t>
            </a:r>
          </a:p>
        </p:txBody>
      </p:sp>
      <p:sp>
        <p:nvSpPr>
          <p:cNvPr id="7" name="Slide Number Placeholder 6">
            <a:extLst>
              <a:ext uri="{FF2B5EF4-FFF2-40B4-BE49-F238E27FC236}">
                <a16:creationId xmlns:a16="http://schemas.microsoft.com/office/drawing/2014/main" id="{4B24CF28-1E77-4E14-BF0E-835CE0C423E8}"/>
              </a:ext>
            </a:extLst>
          </p:cNvPr>
          <p:cNvSpPr>
            <a:spLocks noGrp="1"/>
          </p:cNvSpPr>
          <p:nvPr>
            <p:ph type="sldNum" sz="quarter" idx="12"/>
          </p:nvPr>
        </p:nvSpPr>
        <p:spPr/>
        <p:txBody>
          <a:bodyPr/>
          <a:lstStyle/>
          <a:p>
            <a:fld id="{7687B49A-7CCB-43C7-BBFC-CDDAB7EE9D5B}" type="slidenum">
              <a:rPr lang="en-GB" altLang="en-US"/>
              <a:pPr/>
              <a:t>23</a:t>
            </a:fld>
            <a:endParaRPr lang="en-GB" altLang="en-US"/>
          </a:p>
        </p:txBody>
      </p:sp>
      <p:pic>
        <p:nvPicPr>
          <p:cNvPr id="19459" name="Picture 3">
            <a:extLst>
              <a:ext uri="{FF2B5EF4-FFF2-40B4-BE49-F238E27FC236}">
                <a16:creationId xmlns:a16="http://schemas.microsoft.com/office/drawing/2014/main" id="{05F57291-686F-4804-B00B-139C5E45CF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0902" y="1244292"/>
            <a:ext cx="5599308" cy="440542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9460" name="Text Box 4">
            <a:extLst>
              <a:ext uri="{FF2B5EF4-FFF2-40B4-BE49-F238E27FC236}">
                <a16:creationId xmlns:a16="http://schemas.microsoft.com/office/drawing/2014/main" id="{0A89F23E-472B-481D-9D16-EC6B204EA7B6}"/>
              </a:ext>
            </a:extLst>
          </p:cNvPr>
          <p:cNvSpPr txBox="1">
            <a:spLocks noChangeArrowheads="1"/>
          </p:cNvSpPr>
          <p:nvPr/>
        </p:nvSpPr>
        <p:spPr bwMode="auto">
          <a:xfrm>
            <a:off x="7537592" y="1244291"/>
            <a:ext cx="2488581" cy="18721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40823"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方正明體"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方正明體"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方正明體"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方正明體"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方正明體" charset="0"/>
              </a:defRPr>
            </a:lvl5pPr>
            <a:lvl6pPr marL="2514600" indent="-228600" defTabSz="457200" fontAlgn="base" hangingPunct="0">
              <a:lnSpc>
                <a:spcPct val="80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方正明體" charset="0"/>
              </a:defRPr>
            </a:lvl6pPr>
            <a:lvl7pPr marL="2971800" indent="-228600" defTabSz="457200" fontAlgn="base" hangingPunct="0">
              <a:lnSpc>
                <a:spcPct val="80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方正明體" charset="0"/>
              </a:defRPr>
            </a:lvl7pPr>
            <a:lvl8pPr marL="3429000" indent="-228600" defTabSz="457200" fontAlgn="base" hangingPunct="0">
              <a:lnSpc>
                <a:spcPct val="80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方正明體" charset="0"/>
              </a:defRPr>
            </a:lvl8pPr>
            <a:lvl9pPr marL="3886200" indent="-228600" defTabSz="457200" fontAlgn="base" hangingPunct="0">
              <a:lnSpc>
                <a:spcPct val="80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方正明體" charset="0"/>
              </a:defRPr>
            </a:lvl9pPr>
          </a:lstStyle>
          <a:p>
            <a:r>
              <a:rPr lang="en-US" altLang="en-US" sz="1633"/>
              <a:t>25 feet by 50 feet in size</a:t>
            </a:r>
          </a:p>
          <a:p>
            <a:r>
              <a:rPr lang="en-US" altLang="en-US" sz="1633"/>
              <a:t>5,600 tubes, </a:t>
            </a:r>
          </a:p>
          <a:p>
            <a:r>
              <a:rPr lang="en-US" altLang="en-US" sz="1633"/>
              <a:t>18,000 crystal diodes</a:t>
            </a:r>
          </a:p>
          <a:p>
            <a:r>
              <a:rPr lang="en-US" altLang="en-US" sz="1633"/>
              <a:t>300 relays</a:t>
            </a:r>
          </a:p>
          <a:p>
            <a:endParaRPr lang="en-US" altLang="en-US" sz="1633"/>
          </a:p>
          <a:p>
            <a:r>
              <a:rPr lang="en-US" altLang="en-US" sz="1633"/>
              <a:t>Internal storage capacity of 1,008 fifteen bit words was achieved using 126 mercury delay lines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a:extLst>
              <a:ext uri="{FF2B5EF4-FFF2-40B4-BE49-F238E27FC236}">
                <a16:creationId xmlns:a16="http://schemas.microsoft.com/office/drawing/2014/main" id="{AAE3403C-C2B5-432A-AD51-D5D8CE132A50}"/>
              </a:ext>
            </a:extLst>
          </p:cNvPr>
          <p:cNvSpPr>
            <a:spLocks noGrp="1" noChangeArrowheads="1"/>
          </p:cNvSpPr>
          <p:nvPr>
            <p:ph type="title"/>
          </p:nvPr>
        </p:nvSpPr>
        <p:spPr>
          <a:xfrm>
            <a:off x="1523520" y="276509"/>
            <a:ext cx="8295271" cy="1036909"/>
          </a:xfrm>
          <a:ln/>
        </p:spPr>
        <p:txBody>
          <a:bodyPr vert="horz" lIns="81646" tIns="42456" rIns="81646" bIns="42456" rtlCol="0" anchor="ctr">
            <a:normAutofit fontScale="90000"/>
          </a:bodyPr>
          <a:lstStyle/>
          <a:p>
            <a:pPr>
              <a:lnSpc>
                <a:spcPct val="93000"/>
              </a:lnSpc>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GB" altLang="en-US"/>
              <a:t>1951 – UNIVAC Mercury delay unit (1 of 7)</a:t>
            </a:r>
            <a:r>
              <a:rPr lang="ar-SA" altLang="en-US"/>
              <a:t>‏</a:t>
            </a:r>
            <a:endParaRPr lang="en-GB" altLang="en-US"/>
          </a:p>
        </p:txBody>
      </p:sp>
      <p:sp>
        <p:nvSpPr>
          <p:cNvPr id="20482" name="Rectangle 2">
            <a:extLst>
              <a:ext uri="{FF2B5EF4-FFF2-40B4-BE49-F238E27FC236}">
                <a16:creationId xmlns:a16="http://schemas.microsoft.com/office/drawing/2014/main" id="{84869532-2B0F-45B5-B464-0D5153043FDA}"/>
              </a:ext>
            </a:extLst>
          </p:cNvPr>
          <p:cNvSpPr>
            <a:spLocks noGrp="1" noChangeArrowheads="1"/>
          </p:cNvSpPr>
          <p:nvPr>
            <p:ph idx="1"/>
          </p:nvPr>
        </p:nvSpPr>
        <p:spPr>
          <a:xfrm>
            <a:off x="1730902" y="5341522"/>
            <a:ext cx="8018762" cy="1087314"/>
          </a:xfrm>
          <a:ln/>
        </p:spPr>
        <p:txBody>
          <a:bodyPr vert="horz" lIns="81646" tIns="42456" rIns="81646" bIns="42456" rtlCol="0">
            <a:normAutofit lnSpcReduction="10000"/>
          </a:bodyPr>
          <a:lstStyle/>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UNIVAC mercury delay units containing 18 delay lines, each of which stored 120 bits. Total of 2,160 bits, or 144 fifteen bit words per memory unit.</a:t>
            </a:r>
          </a:p>
        </p:txBody>
      </p:sp>
      <p:sp>
        <p:nvSpPr>
          <p:cNvPr id="6" name="Slide Number Placeholder 5">
            <a:extLst>
              <a:ext uri="{FF2B5EF4-FFF2-40B4-BE49-F238E27FC236}">
                <a16:creationId xmlns:a16="http://schemas.microsoft.com/office/drawing/2014/main" id="{A49F5010-032A-4486-B28E-79D59A019145}"/>
              </a:ext>
            </a:extLst>
          </p:cNvPr>
          <p:cNvSpPr>
            <a:spLocks noGrp="1"/>
          </p:cNvSpPr>
          <p:nvPr>
            <p:ph type="sldNum" sz="quarter" idx="12"/>
          </p:nvPr>
        </p:nvSpPr>
        <p:spPr/>
        <p:txBody>
          <a:bodyPr/>
          <a:lstStyle/>
          <a:p>
            <a:fld id="{E56BF2AA-8D9D-4949-AD49-2C8C4748B15F}" type="slidenum">
              <a:rPr lang="en-GB" altLang="en-US"/>
              <a:pPr/>
              <a:t>24</a:t>
            </a:fld>
            <a:endParaRPr lang="en-GB" altLang="en-US"/>
          </a:p>
        </p:txBody>
      </p:sp>
      <p:pic>
        <p:nvPicPr>
          <p:cNvPr id="20483" name="Picture 3">
            <a:extLst>
              <a:ext uri="{FF2B5EF4-FFF2-40B4-BE49-F238E27FC236}">
                <a16:creationId xmlns:a16="http://schemas.microsoft.com/office/drawing/2014/main" id="{B19F399C-3C82-43B7-8E25-803C377D5A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0902" y="1451673"/>
            <a:ext cx="7477265" cy="367526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a:extLst>
              <a:ext uri="{FF2B5EF4-FFF2-40B4-BE49-F238E27FC236}">
                <a16:creationId xmlns:a16="http://schemas.microsoft.com/office/drawing/2014/main" id="{34B13786-D61E-4F9E-B6EF-EE517A5F3396}"/>
              </a:ext>
            </a:extLst>
          </p:cNvPr>
          <p:cNvSpPr>
            <a:spLocks noGrp="1" noChangeArrowheads="1"/>
          </p:cNvSpPr>
          <p:nvPr>
            <p:ph type="title"/>
          </p:nvPr>
        </p:nvSpPr>
        <p:spPr>
          <a:xfrm>
            <a:off x="1523520" y="276509"/>
            <a:ext cx="8295271" cy="1036909"/>
          </a:xfrm>
          <a:ln/>
        </p:spPr>
        <p:txBody>
          <a:bodyPr vert="horz" lIns="81646" tIns="42456" rIns="81646" bIns="42456" rtlCol="0" anchor="ctr">
            <a:normAutofit/>
          </a:bodyPr>
          <a:lstStyle/>
          <a:p>
            <a:pPr>
              <a:lnSpc>
                <a:spcPct val="93000"/>
              </a:lnSpc>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GB" altLang="en-US"/>
              <a:t>1951 – UNIVAC</a:t>
            </a:r>
          </a:p>
        </p:txBody>
      </p:sp>
      <p:sp>
        <p:nvSpPr>
          <p:cNvPr id="21506" name="Rectangle 2">
            <a:extLst>
              <a:ext uri="{FF2B5EF4-FFF2-40B4-BE49-F238E27FC236}">
                <a16:creationId xmlns:a16="http://schemas.microsoft.com/office/drawing/2014/main" id="{59DCDD94-7BBF-40C6-A8B6-758BA1D99CEF}"/>
              </a:ext>
            </a:extLst>
          </p:cNvPr>
          <p:cNvSpPr>
            <a:spLocks noGrp="1" noChangeArrowheads="1"/>
          </p:cNvSpPr>
          <p:nvPr>
            <p:ph idx="1"/>
          </p:nvPr>
        </p:nvSpPr>
        <p:spPr>
          <a:xfrm>
            <a:off x="1800029" y="5599308"/>
            <a:ext cx="8018762" cy="967782"/>
          </a:xfrm>
          <a:ln/>
        </p:spPr>
        <p:txBody>
          <a:bodyPr vert="horz" lIns="81646" tIns="42456" rIns="81646" bIns="42456" rtlCol="0">
            <a:normAutofit/>
          </a:bodyPr>
          <a:lstStyle/>
          <a:p>
            <a:pPr algn="ct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UNIVAC tape units.</a:t>
            </a:r>
          </a:p>
        </p:txBody>
      </p:sp>
      <p:sp>
        <p:nvSpPr>
          <p:cNvPr id="6" name="Slide Number Placeholder 5">
            <a:extLst>
              <a:ext uri="{FF2B5EF4-FFF2-40B4-BE49-F238E27FC236}">
                <a16:creationId xmlns:a16="http://schemas.microsoft.com/office/drawing/2014/main" id="{ACD2F0FC-186D-40A0-B105-0931B1ADF1EE}"/>
              </a:ext>
            </a:extLst>
          </p:cNvPr>
          <p:cNvSpPr>
            <a:spLocks noGrp="1"/>
          </p:cNvSpPr>
          <p:nvPr>
            <p:ph type="sldNum" sz="quarter" idx="12"/>
          </p:nvPr>
        </p:nvSpPr>
        <p:spPr/>
        <p:txBody>
          <a:bodyPr/>
          <a:lstStyle/>
          <a:p>
            <a:fld id="{FCAB2569-BBEF-4BE3-8455-6EC648F3C4E2}" type="slidenum">
              <a:rPr lang="en-GB" altLang="en-US"/>
              <a:pPr/>
              <a:t>25</a:t>
            </a:fld>
            <a:endParaRPr lang="en-GB" altLang="en-US"/>
          </a:p>
        </p:txBody>
      </p:sp>
      <p:pic>
        <p:nvPicPr>
          <p:cNvPr id="21507" name="Picture 3">
            <a:extLst>
              <a:ext uri="{FF2B5EF4-FFF2-40B4-BE49-F238E27FC236}">
                <a16:creationId xmlns:a16="http://schemas.microsoft.com/office/drawing/2014/main" id="{136066D7-11C0-40E3-9999-2A2F75C454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7811" y="1218369"/>
            <a:ext cx="5599308" cy="440542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a:extLst>
              <a:ext uri="{FF2B5EF4-FFF2-40B4-BE49-F238E27FC236}">
                <a16:creationId xmlns:a16="http://schemas.microsoft.com/office/drawing/2014/main" id="{277CF75A-2BDC-4403-AA77-909371434E33}"/>
              </a:ext>
            </a:extLst>
          </p:cNvPr>
          <p:cNvSpPr>
            <a:spLocks noGrp="1" noChangeArrowheads="1"/>
          </p:cNvSpPr>
          <p:nvPr>
            <p:ph type="title"/>
          </p:nvPr>
        </p:nvSpPr>
        <p:spPr>
          <a:xfrm>
            <a:off x="1523520" y="276509"/>
            <a:ext cx="8295271" cy="1036909"/>
          </a:xfrm>
          <a:ln/>
        </p:spPr>
        <p:txBody>
          <a:bodyPr vert="horz" lIns="81646" tIns="42456" rIns="81646" bIns="42456" rtlCol="0" anchor="ctr">
            <a:normAutofit/>
          </a:bodyPr>
          <a:lstStyle/>
          <a:p>
            <a:pPr>
              <a:lnSpc>
                <a:spcPct val="93000"/>
              </a:lnSpc>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GB" altLang="en-US"/>
              <a:t>1951 – UNIVAC</a:t>
            </a:r>
          </a:p>
        </p:txBody>
      </p:sp>
      <p:sp>
        <p:nvSpPr>
          <p:cNvPr id="22530" name="Rectangle 2">
            <a:extLst>
              <a:ext uri="{FF2B5EF4-FFF2-40B4-BE49-F238E27FC236}">
                <a16:creationId xmlns:a16="http://schemas.microsoft.com/office/drawing/2014/main" id="{29C71116-7427-4B9E-882A-36B836CF000E}"/>
              </a:ext>
            </a:extLst>
          </p:cNvPr>
          <p:cNvSpPr>
            <a:spLocks noGrp="1" noChangeArrowheads="1"/>
          </p:cNvSpPr>
          <p:nvPr>
            <p:ph idx="1"/>
          </p:nvPr>
        </p:nvSpPr>
        <p:spPr>
          <a:xfrm>
            <a:off x="1800029" y="5599308"/>
            <a:ext cx="8018762" cy="967782"/>
          </a:xfrm>
          <a:ln/>
        </p:spPr>
        <p:txBody>
          <a:bodyPr vert="horz" lIns="81646" tIns="42456" rIns="81646" bIns="42456" rtlCol="0">
            <a:normAutofit/>
          </a:bodyPr>
          <a:lstStyle/>
          <a:p>
            <a:pPr algn="ct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UNIVAC tube board and individual vacuum tube.</a:t>
            </a:r>
          </a:p>
        </p:txBody>
      </p:sp>
      <p:sp>
        <p:nvSpPr>
          <p:cNvPr id="7" name="Slide Number Placeholder 6">
            <a:extLst>
              <a:ext uri="{FF2B5EF4-FFF2-40B4-BE49-F238E27FC236}">
                <a16:creationId xmlns:a16="http://schemas.microsoft.com/office/drawing/2014/main" id="{BBF122F2-2134-4A77-8F76-9EEB3F477CFF}"/>
              </a:ext>
            </a:extLst>
          </p:cNvPr>
          <p:cNvSpPr>
            <a:spLocks noGrp="1"/>
          </p:cNvSpPr>
          <p:nvPr>
            <p:ph type="sldNum" sz="quarter" idx="12"/>
          </p:nvPr>
        </p:nvSpPr>
        <p:spPr/>
        <p:txBody>
          <a:bodyPr/>
          <a:lstStyle/>
          <a:p>
            <a:fld id="{DC2BDE94-D23A-4EF5-B43F-706DD5F7BAD9}" type="slidenum">
              <a:rPr lang="en-GB" altLang="en-US"/>
              <a:pPr/>
              <a:t>26</a:t>
            </a:fld>
            <a:endParaRPr lang="en-GB" altLang="en-US"/>
          </a:p>
        </p:txBody>
      </p:sp>
      <p:pic>
        <p:nvPicPr>
          <p:cNvPr id="22531" name="Picture 3">
            <a:extLst>
              <a:ext uri="{FF2B5EF4-FFF2-40B4-BE49-F238E27FC236}">
                <a16:creationId xmlns:a16="http://schemas.microsoft.com/office/drawing/2014/main" id="{7BE0156B-6823-47A9-A423-C06DB71691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3135" y="1443032"/>
            <a:ext cx="5262312" cy="20824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2532" name="Picture 4">
            <a:extLst>
              <a:ext uri="{FF2B5EF4-FFF2-40B4-BE49-F238E27FC236}">
                <a16:creationId xmlns:a16="http://schemas.microsoft.com/office/drawing/2014/main" id="{579D7F42-2B77-4AAD-9C73-E231DB29DD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2829" y="414765"/>
            <a:ext cx="2752129" cy="489507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a:extLst>
              <a:ext uri="{FF2B5EF4-FFF2-40B4-BE49-F238E27FC236}">
                <a16:creationId xmlns:a16="http://schemas.microsoft.com/office/drawing/2014/main" id="{43C67765-69FC-4115-98B5-5364B3043982}"/>
              </a:ext>
            </a:extLst>
          </p:cNvPr>
          <p:cNvSpPr>
            <a:spLocks noGrp="1" noChangeArrowheads="1"/>
          </p:cNvSpPr>
          <p:nvPr>
            <p:ph type="title"/>
          </p:nvPr>
        </p:nvSpPr>
        <p:spPr>
          <a:xfrm>
            <a:off x="1523520" y="276509"/>
            <a:ext cx="8295271" cy="1036909"/>
          </a:xfrm>
          <a:ln/>
        </p:spPr>
        <p:txBody>
          <a:bodyPr vert="horz" lIns="81646" tIns="42456" rIns="81646" bIns="42456" rtlCol="0" anchor="ctr">
            <a:normAutofit/>
          </a:bodyPr>
          <a:lstStyle/>
          <a:p>
            <a:pPr>
              <a:lnSpc>
                <a:spcPct val="93000"/>
              </a:lnSpc>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GB" altLang="en-US"/>
              <a:t>1953 – IBM 701 EDPM Computer</a:t>
            </a:r>
          </a:p>
        </p:txBody>
      </p:sp>
      <p:sp>
        <p:nvSpPr>
          <p:cNvPr id="23554" name="Rectangle 2">
            <a:extLst>
              <a:ext uri="{FF2B5EF4-FFF2-40B4-BE49-F238E27FC236}">
                <a16:creationId xmlns:a16="http://schemas.microsoft.com/office/drawing/2014/main" id="{2D8BB602-12CC-4E0F-B8DC-3E7377CFE879}"/>
              </a:ext>
            </a:extLst>
          </p:cNvPr>
          <p:cNvSpPr>
            <a:spLocks noGrp="1" noChangeArrowheads="1"/>
          </p:cNvSpPr>
          <p:nvPr>
            <p:ph idx="1"/>
          </p:nvPr>
        </p:nvSpPr>
        <p:spPr>
          <a:xfrm>
            <a:off x="1800030" y="1520800"/>
            <a:ext cx="3871126" cy="4908035"/>
          </a:xfrm>
          <a:ln/>
        </p:spPr>
        <p:txBody>
          <a:bodyPr vert="horz" lIns="81646" tIns="42456" rIns="81646" bIns="42456" rtlCol="0">
            <a:normAutofit/>
          </a:bodyPr>
          <a:lstStyle/>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IBM enters the market with its first large scale electronic computer.</a:t>
            </a:r>
          </a:p>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endParaRPr lang="en-GB" altLang="en-US"/>
          </a:p>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It was designed to be incomparable with IBM's existing punch card processing system, so that it would not cut into IBM's existing profit sources.</a:t>
            </a:r>
          </a:p>
        </p:txBody>
      </p:sp>
      <p:sp>
        <p:nvSpPr>
          <p:cNvPr id="6" name="Slide Number Placeholder 5">
            <a:extLst>
              <a:ext uri="{FF2B5EF4-FFF2-40B4-BE49-F238E27FC236}">
                <a16:creationId xmlns:a16="http://schemas.microsoft.com/office/drawing/2014/main" id="{FA626A9A-F966-4C3F-AC74-C271B530A88B}"/>
              </a:ext>
            </a:extLst>
          </p:cNvPr>
          <p:cNvSpPr>
            <a:spLocks noGrp="1"/>
          </p:cNvSpPr>
          <p:nvPr>
            <p:ph type="sldNum" sz="quarter" idx="12"/>
          </p:nvPr>
        </p:nvSpPr>
        <p:spPr/>
        <p:txBody>
          <a:bodyPr/>
          <a:lstStyle/>
          <a:p>
            <a:fld id="{8A1791B6-EFFD-4BC4-B458-FA38FC39F13E}" type="slidenum">
              <a:rPr lang="en-GB" altLang="en-US"/>
              <a:pPr/>
              <a:t>27</a:t>
            </a:fld>
            <a:endParaRPr lang="en-GB" altLang="en-US"/>
          </a:p>
        </p:txBody>
      </p:sp>
      <p:pic>
        <p:nvPicPr>
          <p:cNvPr id="23555" name="Picture 3">
            <a:extLst>
              <a:ext uri="{FF2B5EF4-FFF2-40B4-BE49-F238E27FC236}">
                <a16:creationId xmlns:a16="http://schemas.microsoft.com/office/drawing/2014/main" id="{9319171D-A583-4701-B6E0-9FE75F3FA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3488" y="1892360"/>
            <a:ext cx="3827922" cy="287742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a:extLst>
              <a:ext uri="{FF2B5EF4-FFF2-40B4-BE49-F238E27FC236}">
                <a16:creationId xmlns:a16="http://schemas.microsoft.com/office/drawing/2014/main" id="{4475C892-235C-44E7-8539-9317EF2336B8}"/>
              </a:ext>
            </a:extLst>
          </p:cNvPr>
          <p:cNvSpPr>
            <a:spLocks noGrp="1" noChangeArrowheads="1"/>
          </p:cNvSpPr>
          <p:nvPr>
            <p:ph type="title"/>
          </p:nvPr>
        </p:nvSpPr>
        <p:spPr>
          <a:xfrm>
            <a:off x="1686258" y="231866"/>
            <a:ext cx="8144055" cy="773361"/>
          </a:xfrm>
          <a:ln/>
        </p:spPr>
        <p:txBody>
          <a:bodyPr vert="horz" lIns="81646" tIns="42456" rIns="81646" bIns="42456" rtlCol="0" anchor="ctr">
            <a:normAutofit/>
          </a:bodyPr>
          <a:lstStyle/>
          <a:p>
            <a:pPr>
              <a:lnSpc>
                <a:spcPct val="93000"/>
              </a:lnSpc>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GB" altLang="en-US"/>
              <a:t>Grace Hopper 1906-1992</a:t>
            </a:r>
          </a:p>
        </p:txBody>
      </p:sp>
      <p:sp>
        <p:nvSpPr>
          <p:cNvPr id="24578" name="Rectangle 2">
            <a:extLst>
              <a:ext uri="{FF2B5EF4-FFF2-40B4-BE49-F238E27FC236}">
                <a16:creationId xmlns:a16="http://schemas.microsoft.com/office/drawing/2014/main" id="{72C55CF1-8D0F-4770-A747-7676259C10A5}"/>
              </a:ext>
            </a:extLst>
          </p:cNvPr>
          <p:cNvSpPr>
            <a:spLocks noGrp="1" noChangeArrowheads="1"/>
          </p:cNvSpPr>
          <p:nvPr>
            <p:ph sz="half" idx="1"/>
          </p:nvPr>
        </p:nvSpPr>
        <p:spPr>
          <a:xfrm>
            <a:off x="1686258" y="1306218"/>
            <a:ext cx="3973377" cy="5125498"/>
          </a:xfrm>
          <a:ln/>
        </p:spPr>
        <p:txBody>
          <a:bodyPr vert="horz" lIns="81646" tIns="42456" rIns="81646" bIns="42456" rtlCol="0">
            <a:normAutofit/>
          </a:bodyPr>
          <a:lstStyle/>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Developed the first compiler (A-0, later ARITH-MATIC, MATH-MATIC and FLOW-MATIC) while working at the Remington Rand corporation on the UNIVAC I.</a:t>
            </a:r>
          </a:p>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endParaRPr lang="en-GB" altLang="en-US"/>
          </a:p>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Later returned to the NAVY where she worked on COBOL and was eventually promoted to Rear Admiral.</a:t>
            </a:r>
          </a:p>
        </p:txBody>
      </p:sp>
      <p:sp>
        <p:nvSpPr>
          <p:cNvPr id="6" name="Slide Number Placeholder 5">
            <a:extLst>
              <a:ext uri="{FF2B5EF4-FFF2-40B4-BE49-F238E27FC236}">
                <a16:creationId xmlns:a16="http://schemas.microsoft.com/office/drawing/2014/main" id="{990B7359-BA2E-4008-9220-AD4935520931}"/>
              </a:ext>
            </a:extLst>
          </p:cNvPr>
          <p:cNvSpPr>
            <a:spLocks noGrp="1"/>
          </p:cNvSpPr>
          <p:nvPr>
            <p:ph type="sldNum" sz="quarter" idx="12"/>
          </p:nvPr>
        </p:nvSpPr>
        <p:spPr/>
        <p:txBody>
          <a:bodyPr/>
          <a:lstStyle/>
          <a:p>
            <a:fld id="{AE3B506A-8079-4A56-8625-06FE2D740D5E}" type="slidenum">
              <a:rPr lang="en-GB" altLang="en-US"/>
              <a:pPr/>
              <a:t>28</a:t>
            </a:fld>
            <a:endParaRPr lang="en-GB" altLang="en-US"/>
          </a:p>
        </p:txBody>
      </p:sp>
      <p:pic>
        <p:nvPicPr>
          <p:cNvPr id="24579" name="Picture 3">
            <a:extLst>
              <a:ext uri="{FF2B5EF4-FFF2-40B4-BE49-F238E27FC236}">
                <a16:creationId xmlns:a16="http://schemas.microsoft.com/office/drawing/2014/main" id="{9FD4214D-7C90-4A0E-ADFF-85EDF43C12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6792" y="1451673"/>
            <a:ext cx="3387236" cy="509669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a:extLst>
              <a:ext uri="{FF2B5EF4-FFF2-40B4-BE49-F238E27FC236}">
                <a16:creationId xmlns:a16="http://schemas.microsoft.com/office/drawing/2014/main" id="{F20997C2-AE39-4109-8F57-3F66DA73ACF2}"/>
              </a:ext>
            </a:extLst>
          </p:cNvPr>
          <p:cNvSpPr>
            <a:spLocks noGrp="1" noChangeArrowheads="1"/>
          </p:cNvSpPr>
          <p:nvPr>
            <p:ph type="title"/>
          </p:nvPr>
        </p:nvSpPr>
        <p:spPr>
          <a:xfrm>
            <a:off x="1523520" y="276509"/>
            <a:ext cx="8295271" cy="1036909"/>
          </a:xfrm>
          <a:ln/>
        </p:spPr>
        <p:txBody>
          <a:bodyPr vert="horz" lIns="81646" tIns="42456" rIns="81646" bIns="42456" rtlCol="0" anchor="ctr">
            <a:normAutofit/>
          </a:bodyPr>
          <a:lstStyle/>
          <a:p>
            <a:pPr>
              <a:lnSpc>
                <a:spcPct val="93000"/>
              </a:lnSpc>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GB" altLang="en-US"/>
              <a:t>Grace Hopper 1906-1992</a:t>
            </a:r>
          </a:p>
        </p:txBody>
      </p:sp>
      <p:sp>
        <p:nvSpPr>
          <p:cNvPr id="25602" name="Rectangle 2">
            <a:extLst>
              <a:ext uri="{FF2B5EF4-FFF2-40B4-BE49-F238E27FC236}">
                <a16:creationId xmlns:a16="http://schemas.microsoft.com/office/drawing/2014/main" id="{4FDA491B-10A8-416D-A46C-1653A14B4210}"/>
              </a:ext>
            </a:extLst>
          </p:cNvPr>
          <p:cNvSpPr>
            <a:spLocks noGrp="1" noChangeArrowheads="1"/>
          </p:cNvSpPr>
          <p:nvPr>
            <p:ph idx="1"/>
          </p:nvPr>
        </p:nvSpPr>
        <p:spPr>
          <a:xfrm>
            <a:off x="1800029" y="5468255"/>
            <a:ext cx="4700654" cy="1087314"/>
          </a:xfrm>
          <a:ln/>
        </p:spPr>
        <p:txBody>
          <a:bodyPr vert="horz" lIns="81646" tIns="42456" rIns="81646" bIns="42456" rtlCol="0">
            <a:normAutofit lnSpcReduction="10000"/>
          </a:bodyPr>
          <a:lstStyle/>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Rear Admiral Grace Hopper, US Navy, and other programmers at a UNIVAC console - 1957</a:t>
            </a:r>
          </a:p>
        </p:txBody>
      </p:sp>
      <p:sp>
        <p:nvSpPr>
          <p:cNvPr id="8" name="Slide Number Placeholder 7">
            <a:extLst>
              <a:ext uri="{FF2B5EF4-FFF2-40B4-BE49-F238E27FC236}">
                <a16:creationId xmlns:a16="http://schemas.microsoft.com/office/drawing/2014/main" id="{3B2D2567-2EC2-431E-866C-F5C4297A17B3}"/>
              </a:ext>
            </a:extLst>
          </p:cNvPr>
          <p:cNvSpPr>
            <a:spLocks noGrp="1"/>
          </p:cNvSpPr>
          <p:nvPr>
            <p:ph type="sldNum" sz="quarter" idx="12"/>
          </p:nvPr>
        </p:nvSpPr>
        <p:spPr/>
        <p:txBody>
          <a:bodyPr/>
          <a:lstStyle/>
          <a:p>
            <a:fld id="{67C70668-7767-4503-847D-EA1075C89D7B}" type="slidenum">
              <a:rPr lang="en-GB" altLang="en-US"/>
              <a:pPr/>
              <a:t>29</a:t>
            </a:fld>
            <a:endParaRPr lang="en-GB" altLang="en-US"/>
          </a:p>
        </p:txBody>
      </p:sp>
      <p:pic>
        <p:nvPicPr>
          <p:cNvPr id="25603" name="Picture 3">
            <a:extLst>
              <a:ext uri="{FF2B5EF4-FFF2-40B4-BE49-F238E27FC236}">
                <a16:creationId xmlns:a16="http://schemas.microsoft.com/office/drawing/2014/main" id="{29216574-68D3-4659-B830-3534F92352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0902" y="1407029"/>
            <a:ext cx="4745299" cy="373287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604" name="Picture 4">
            <a:extLst>
              <a:ext uri="{FF2B5EF4-FFF2-40B4-BE49-F238E27FC236}">
                <a16:creationId xmlns:a16="http://schemas.microsoft.com/office/drawing/2014/main" id="{5E8B057C-86B5-44C9-8C2A-E2DF404F3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8614" y="1244291"/>
            <a:ext cx="3361313" cy="394025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5605" name="Text Box 5">
            <a:extLst>
              <a:ext uri="{FF2B5EF4-FFF2-40B4-BE49-F238E27FC236}">
                <a16:creationId xmlns:a16="http://schemas.microsoft.com/office/drawing/2014/main" id="{DEA10BE4-C355-46CC-8814-5A870162120A}"/>
              </a:ext>
            </a:extLst>
          </p:cNvPr>
          <p:cNvSpPr txBox="1">
            <a:spLocks noChangeArrowheads="1"/>
          </p:cNvSpPr>
          <p:nvPr/>
        </p:nvSpPr>
        <p:spPr bwMode="auto">
          <a:xfrm>
            <a:off x="6708065" y="5599308"/>
            <a:ext cx="3318108" cy="6567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40823"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方正明體"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方正明體"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方正明體"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方正明體"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方正明體" charset="0"/>
              </a:defRPr>
            </a:lvl5pPr>
            <a:lvl6pPr marL="2514600" indent="-228600" defTabSz="457200" fontAlgn="base" hangingPunct="0">
              <a:lnSpc>
                <a:spcPct val="80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方正明體" charset="0"/>
              </a:defRPr>
            </a:lvl6pPr>
            <a:lvl7pPr marL="2971800" indent="-228600" defTabSz="457200" fontAlgn="base" hangingPunct="0">
              <a:lnSpc>
                <a:spcPct val="80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方正明體" charset="0"/>
              </a:defRPr>
            </a:lvl7pPr>
            <a:lvl8pPr marL="3429000" indent="-228600" defTabSz="457200" fontAlgn="base" hangingPunct="0">
              <a:lnSpc>
                <a:spcPct val="80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方正明體" charset="0"/>
              </a:defRPr>
            </a:lvl8pPr>
            <a:lvl9pPr marL="3886200" indent="-228600" defTabSz="457200" fontAlgn="base" hangingPunct="0">
              <a:lnSpc>
                <a:spcPct val="80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方正明體" charset="0"/>
              </a:defRPr>
            </a:lvl9pPr>
          </a:lstStyle>
          <a:p>
            <a:r>
              <a:rPr lang="en-US" altLang="en-US" sz="2359"/>
              <a:t>Grace Hopper (January 1984)</a:t>
            </a:r>
            <a:r>
              <a:rPr lang="ar-SA" altLang="en-US" sz="2359"/>
              <a:t>‏</a:t>
            </a:r>
            <a:endParaRPr lang="en-US" altLang="en-US" sz="2359"/>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702C6-7002-4CE8-801A-3D4FBA2E707C}"/>
              </a:ext>
            </a:extLst>
          </p:cNvPr>
          <p:cNvSpPr>
            <a:spLocks noGrp="1"/>
          </p:cNvSpPr>
          <p:nvPr>
            <p:ph type="title"/>
          </p:nvPr>
        </p:nvSpPr>
        <p:spPr>
          <a:xfrm>
            <a:off x="1027111" y="2667000"/>
            <a:ext cx="2950529" cy="1752599"/>
          </a:xfrm>
        </p:spPr>
        <p:txBody>
          <a:bodyPr/>
          <a:lstStyle/>
          <a:p>
            <a:r>
              <a:rPr lang="en-US" dirty="0"/>
              <a:t>Syllabus</a:t>
            </a:r>
          </a:p>
        </p:txBody>
      </p:sp>
      <p:pic>
        <p:nvPicPr>
          <p:cNvPr id="3" name="Picture 2">
            <a:extLst>
              <a:ext uri="{FF2B5EF4-FFF2-40B4-BE49-F238E27FC236}">
                <a16:creationId xmlns:a16="http://schemas.microsoft.com/office/drawing/2014/main" id="{ED2FD2B1-73CD-4A71-9122-A6675D5FF532}"/>
              </a:ext>
            </a:extLst>
          </p:cNvPr>
          <p:cNvPicPr>
            <a:picLocks noChangeAspect="1"/>
          </p:cNvPicPr>
          <p:nvPr/>
        </p:nvPicPr>
        <p:blipFill>
          <a:blip r:embed="rId3"/>
          <a:stretch>
            <a:fillRect/>
          </a:stretch>
        </p:blipFill>
        <p:spPr>
          <a:xfrm>
            <a:off x="4434839" y="1066800"/>
            <a:ext cx="7068184" cy="4724400"/>
          </a:xfrm>
          <a:prstGeom prst="rect">
            <a:avLst/>
          </a:prstGeom>
        </p:spPr>
      </p:pic>
      <p:sp>
        <p:nvSpPr>
          <p:cNvPr id="6" name="Content Placeholder 5">
            <a:extLst>
              <a:ext uri="{FF2B5EF4-FFF2-40B4-BE49-F238E27FC236}">
                <a16:creationId xmlns:a16="http://schemas.microsoft.com/office/drawing/2014/main" id="{84B049DE-C5CC-4D43-A93E-D48EE0FF9417}"/>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72260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a:extLst>
              <a:ext uri="{FF2B5EF4-FFF2-40B4-BE49-F238E27FC236}">
                <a16:creationId xmlns:a16="http://schemas.microsoft.com/office/drawing/2014/main" id="{C6C60CF0-222B-4E80-841D-57A9195971B3}"/>
              </a:ext>
            </a:extLst>
          </p:cNvPr>
          <p:cNvSpPr>
            <a:spLocks noGrp="1" noChangeArrowheads="1"/>
          </p:cNvSpPr>
          <p:nvPr>
            <p:ph type="title"/>
          </p:nvPr>
        </p:nvSpPr>
        <p:spPr>
          <a:xfrm>
            <a:off x="1686258" y="313954"/>
            <a:ext cx="8144055" cy="607744"/>
          </a:xfrm>
          <a:ln/>
        </p:spPr>
        <p:txBody>
          <a:bodyPr>
            <a:normAutofit fontScale="90000"/>
          </a:bodyPr>
          <a:lstStyle/>
          <a:p>
            <a:pPr>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US" altLang="en-US"/>
              <a:t>Some of Grace Hopper's Awards</a:t>
            </a:r>
          </a:p>
        </p:txBody>
      </p:sp>
      <p:sp>
        <p:nvSpPr>
          <p:cNvPr id="26626" name="Rectangle 2">
            <a:extLst>
              <a:ext uri="{FF2B5EF4-FFF2-40B4-BE49-F238E27FC236}">
                <a16:creationId xmlns:a16="http://schemas.microsoft.com/office/drawing/2014/main" id="{A0338249-70A0-4BF1-AEA3-F32A5D9A93FF}"/>
              </a:ext>
            </a:extLst>
          </p:cNvPr>
          <p:cNvSpPr>
            <a:spLocks noGrp="1" noChangeArrowheads="1"/>
          </p:cNvSpPr>
          <p:nvPr>
            <p:ph idx="1"/>
          </p:nvPr>
        </p:nvSpPr>
        <p:spPr>
          <a:xfrm>
            <a:off x="1686258" y="1306218"/>
            <a:ext cx="8144055" cy="4959881"/>
          </a:xfrm>
          <a:ln/>
        </p:spPr>
        <p:txBody>
          <a:bodyPr/>
          <a:lstStyle/>
          <a:p>
            <a:pPr marL="364366" indent="-269314">
              <a:buSzPct val="72000"/>
              <a:buBlip>
                <a:blip r:embed="rId3"/>
              </a:buBlip>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US" altLang="en-US"/>
              <a:t>She won the first "man of the year" award from the Data Processing Management Association in 1969.</a:t>
            </a:r>
          </a:p>
          <a:p>
            <a:pPr marL="364366" indent="-269314">
              <a:buSzPct val="72000"/>
              <a:buBlip>
                <a:blip r:embed="rId3"/>
              </a:buBlip>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US" altLang="en-US"/>
              <a:t>She became the first person from the United States and the first woman of any nationality to be made a Distinguished Fellow of the British Computer Society in 1973.</a:t>
            </a:r>
          </a:p>
          <a:p>
            <a:pPr marL="364366" indent="-269314">
              <a:buSzPct val="72000"/>
              <a:buBlip>
                <a:blip r:embed="rId3"/>
              </a:buBlip>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US" altLang="en-US"/>
              <a:t>Upon her retirement she received the Defense Distinguished Service Medal in 1986</a:t>
            </a:r>
          </a:p>
          <a:p>
            <a:pPr marL="364366" indent="-269314">
              <a:buSzPct val="72000"/>
              <a:buBlip>
                <a:blip r:embed="rId3"/>
              </a:buBlip>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US" altLang="en-US"/>
              <a:t>She received the National Medal of Technology in 1991</a:t>
            </a:r>
          </a:p>
        </p:txBody>
      </p:sp>
      <p:sp>
        <p:nvSpPr>
          <p:cNvPr id="5" name="Slide Number Placeholder 4">
            <a:extLst>
              <a:ext uri="{FF2B5EF4-FFF2-40B4-BE49-F238E27FC236}">
                <a16:creationId xmlns:a16="http://schemas.microsoft.com/office/drawing/2014/main" id="{F0300EBC-E172-4680-8375-6F0361F4D39E}"/>
              </a:ext>
            </a:extLst>
          </p:cNvPr>
          <p:cNvSpPr>
            <a:spLocks noGrp="1"/>
          </p:cNvSpPr>
          <p:nvPr>
            <p:ph type="sldNum" sz="quarter" idx="12"/>
          </p:nvPr>
        </p:nvSpPr>
        <p:spPr/>
        <p:txBody>
          <a:bodyPr/>
          <a:lstStyle/>
          <a:p>
            <a:fld id="{565BEFFF-F8EE-4435-9930-45970D91B630}" type="slidenum">
              <a:rPr lang="en-GB" altLang="en-US"/>
              <a:pPr/>
              <a:t>30</a:t>
            </a:fld>
            <a:endParaRPr lang="en-GB"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2B861B9-68D2-4E56-8572-8583C0E4FD58}"/>
              </a:ext>
            </a:extLst>
          </p:cNvPr>
          <p:cNvSpPr>
            <a:spLocks noGrp="1"/>
          </p:cNvSpPr>
          <p:nvPr>
            <p:ph type="sldNum" sz="quarter" idx="12"/>
          </p:nvPr>
        </p:nvSpPr>
        <p:spPr/>
        <p:txBody>
          <a:bodyPr/>
          <a:lstStyle/>
          <a:p>
            <a:fld id="{913AC2E4-3ABD-486C-94CE-665CFD8E2B4D}" type="slidenum">
              <a:rPr lang="en-GB" altLang="en-US"/>
              <a:pPr/>
              <a:t>31</a:t>
            </a:fld>
            <a:endParaRPr lang="en-GB" altLang="en-US"/>
          </a:p>
        </p:txBody>
      </p:sp>
      <p:pic>
        <p:nvPicPr>
          <p:cNvPr id="27649" name="Picture 1">
            <a:extLst>
              <a:ext uri="{FF2B5EF4-FFF2-40B4-BE49-F238E27FC236}">
                <a16:creationId xmlns:a16="http://schemas.microsoft.com/office/drawing/2014/main" id="{DA43A659-9C96-493D-90D9-48ACDA8BB1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7779" y="264989"/>
            <a:ext cx="8295271" cy="653540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a:extLst>
              <a:ext uri="{FF2B5EF4-FFF2-40B4-BE49-F238E27FC236}">
                <a16:creationId xmlns:a16="http://schemas.microsoft.com/office/drawing/2014/main" id="{4165BE11-D0D5-49DF-ACBF-6A358110A55F}"/>
              </a:ext>
            </a:extLst>
          </p:cNvPr>
          <p:cNvSpPr>
            <a:spLocks noGrp="1" noChangeArrowheads="1"/>
          </p:cNvSpPr>
          <p:nvPr>
            <p:ph type="title"/>
          </p:nvPr>
        </p:nvSpPr>
        <p:spPr>
          <a:xfrm>
            <a:off x="1523520" y="276509"/>
            <a:ext cx="8295271" cy="1036909"/>
          </a:xfrm>
          <a:ln/>
        </p:spPr>
        <p:txBody>
          <a:bodyPr vert="horz" lIns="81646" tIns="42456" rIns="81646" bIns="42456" rtlCol="0" anchor="ctr">
            <a:normAutofit/>
          </a:bodyPr>
          <a:lstStyle/>
          <a:p>
            <a:pPr>
              <a:lnSpc>
                <a:spcPct val="93000"/>
              </a:lnSpc>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GB" altLang="en-US"/>
              <a:t>1954 – FORTRAN</a:t>
            </a:r>
          </a:p>
        </p:txBody>
      </p:sp>
      <p:sp>
        <p:nvSpPr>
          <p:cNvPr id="28674" name="Rectangle 2">
            <a:extLst>
              <a:ext uri="{FF2B5EF4-FFF2-40B4-BE49-F238E27FC236}">
                <a16:creationId xmlns:a16="http://schemas.microsoft.com/office/drawing/2014/main" id="{56F620B5-D0C4-4607-8B01-81E6B9BC7B0B}"/>
              </a:ext>
            </a:extLst>
          </p:cNvPr>
          <p:cNvSpPr>
            <a:spLocks noGrp="1" noChangeArrowheads="1"/>
          </p:cNvSpPr>
          <p:nvPr>
            <p:ph idx="1"/>
          </p:nvPr>
        </p:nvSpPr>
        <p:spPr>
          <a:xfrm>
            <a:off x="1800029" y="1520801"/>
            <a:ext cx="4493272" cy="4036744"/>
          </a:xfrm>
          <a:ln/>
        </p:spPr>
        <p:txBody>
          <a:bodyPr vert="horz" lIns="81646" tIns="42456" rIns="81646" bIns="42456" rtlCol="0">
            <a:normAutofit/>
          </a:bodyPr>
          <a:lstStyle/>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John Backus &amp; IBM invent the first successful high level programming language, and compiler, that ran on IBM 701 computers.</a:t>
            </a:r>
          </a:p>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endParaRPr lang="en-GB" altLang="en-US"/>
          </a:p>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FORmula TRANslation was designed to make calculating the answers to  scientific and    math problems easier.</a:t>
            </a:r>
          </a:p>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endParaRPr lang="en-GB" altLang="en-US"/>
          </a:p>
        </p:txBody>
      </p:sp>
      <p:sp>
        <p:nvSpPr>
          <p:cNvPr id="6" name="Slide Number Placeholder 5">
            <a:extLst>
              <a:ext uri="{FF2B5EF4-FFF2-40B4-BE49-F238E27FC236}">
                <a16:creationId xmlns:a16="http://schemas.microsoft.com/office/drawing/2014/main" id="{1CC17A71-4CCB-45C2-87A0-813F1F714BBE}"/>
              </a:ext>
            </a:extLst>
          </p:cNvPr>
          <p:cNvSpPr>
            <a:spLocks noGrp="1"/>
          </p:cNvSpPr>
          <p:nvPr>
            <p:ph type="sldNum" sz="quarter" idx="12"/>
          </p:nvPr>
        </p:nvSpPr>
        <p:spPr/>
        <p:txBody>
          <a:bodyPr/>
          <a:lstStyle/>
          <a:p>
            <a:fld id="{21E6464E-C5CA-4FFA-8744-83234ABF4C95}" type="slidenum">
              <a:rPr lang="en-GB" altLang="en-US"/>
              <a:pPr/>
              <a:t>32</a:t>
            </a:fld>
            <a:endParaRPr lang="en-GB" altLang="en-US"/>
          </a:p>
        </p:txBody>
      </p:sp>
      <p:pic>
        <p:nvPicPr>
          <p:cNvPr id="28675" name="Picture 3">
            <a:extLst>
              <a:ext uri="{FF2B5EF4-FFF2-40B4-BE49-F238E27FC236}">
                <a16:creationId xmlns:a16="http://schemas.microsoft.com/office/drawing/2014/main" id="{7981BB53-A74E-4EE1-A7BF-B9E3A06C7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0883" y="1365264"/>
            <a:ext cx="2937908" cy="464880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a:extLst>
              <a:ext uri="{FF2B5EF4-FFF2-40B4-BE49-F238E27FC236}">
                <a16:creationId xmlns:a16="http://schemas.microsoft.com/office/drawing/2014/main" id="{217E9E98-DEA9-45F4-885E-0F972BA2EE84}"/>
              </a:ext>
            </a:extLst>
          </p:cNvPr>
          <p:cNvSpPr>
            <a:spLocks noGrp="1" noChangeArrowheads="1"/>
          </p:cNvSpPr>
          <p:nvPr>
            <p:ph type="title"/>
          </p:nvPr>
        </p:nvSpPr>
        <p:spPr>
          <a:xfrm>
            <a:off x="1523520" y="276509"/>
            <a:ext cx="8295271" cy="1036909"/>
          </a:xfrm>
          <a:ln/>
        </p:spPr>
        <p:txBody>
          <a:bodyPr vert="horz" lIns="81646" tIns="42456" rIns="81646" bIns="42456" rtlCol="0" anchor="ctr">
            <a:normAutofit/>
          </a:bodyPr>
          <a:lstStyle/>
          <a:p>
            <a:pPr>
              <a:lnSpc>
                <a:spcPct val="93000"/>
              </a:lnSpc>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GB" altLang="en-US"/>
              <a:t>1958 – Integrated Circuit</a:t>
            </a:r>
          </a:p>
        </p:txBody>
      </p:sp>
      <p:sp>
        <p:nvSpPr>
          <p:cNvPr id="29698" name="Rectangle 2">
            <a:extLst>
              <a:ext uri="{FF2B5EF4-FFF2-40B4-BE49-F238E27FC236}">
                <a16:creationId xmlns:a16="http://schemas.microsoft.com/office/drawing/2014/main" id="{54ABF35F-D60A-4578-ABE7-137DDBE0A1D3}"/>
              </a:ext>
            </a:extLst>
          </p:cNvPr>
          <p:cNvSpPr>
            <a:spLocks noGrp="1" noChangeArrowheads="1"/>
          </p:cNvSpPr>
          <p:nvPr>
            <p:ph idx="1"/>
          </p:nvPr>
        </p:nvSpPr>
        <p:spPr>
          <a:xfrm>
            <a:off x="1800029" y="1520800"/>
            <a:ext cx="4493272" cy="4946920"/>
          </a:xfrm>
          <a:ln/>
        </p:spPr>
        <p:txBody>
          <a:bodyPr vert="horz" lIns="81646" tIns="42456" rIns="81646" bIns="42456" rtlCol="0">
            <a:normAutofit/>
          </a:bodyPr>
          <a:lstStyle/>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Jack Kilby at Texas Instruments &amp; Robert Noyce at Fairchild semiconductor independently invent the first integrated circuits or “the chip”.</a:t>
            </a:r>
            <a:br>
              <a:rPr lang="en-GB" altLang="en-US"/>
            </a:br>
            <a:endParaRPr lang="en-GB" altLang="en-US"/>
          </a:p>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Jack Kilby was awarded the National Medal of Science and was inducted into the National Inventors Hall of Fame, and received the 2000 Nobel Prize in Physics for his work on the integrated circuit.</a:t>
            </a:r>
          </a:p>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endParaRPr lang="en-GB" altLang="en-US"/>
          </a:p>
        </p:txBody>
      </p:sp>
      <p:sp>
        <p:nvSpPr>
          <p:cNvPr id="7" name="Slide Number Placeholder 6">
            <a:extLst>
              <a:ext uri="{FF2B5EF4-FFF2-40B4-BE49-F238E27FC236}">
                <a16:creationId xmlns:a16="http://schemas.microsoft.com/office/drawing/2014/main" id="{0201B29C-1A29-4ED7-A0E3-D425FBF4CCFB}"/>
              </a:ext>
            </a:extLst>
          </p:cNvPr>
          <p:cNvSpPr>
            <a:spLocks noGrp="1"/>
          </p:cNvSpPr>
          <p:nvPr>
            <p:ph type="sldNum" sz="quarter" idx="12"/>
          </p:nvPr>
        </p:nvSpPr>
        <p:spPr/>
        <p:txBody>
          <a:bodyPr/>
          <a:lstStyle/>
          <a:p>
            <a:fld id="{1C000FB9-1BBD-4EF2-B2E8-774F40C90937}" type="slidenum">
              <a:rPr lang="en-GB" altLang="en-US"/>
              <a:pPr/>
              <a:t>33</a:t>
            </a:fld>
            <a:endParaRPr lang="en-GB" altLang="en-US"/>
          </a:p>
        </p:txBody>
      </p:sp>
      <p:pic>
        <p:nvPicPr>
          <p:cNvPr id="29699" name="Picture 3">
            <a:extLst>
              <a:ext uri="{FF2B5EF4-FFF2-40B4-BE49-F238E27FC236}">
                <a16:creationId xmlns:a16="http://schemas.microsoft.com/office/drawing/2014/main" id="{467EFEAE-7FFE-47B9-93EE-52B8CE19CF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3301" y="1296137"/>
            <a:ext cx="3024318" cy="202197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9700" name="Picture 4">
            <a:extLst>
              <a:ext uri="{FF2B5EF4-FFF2-40B4-BE49-F238E27FC236}">
                <a16:creationId xmlns:a16="http://schemas.microsoft.com/office/drawing/2014/main" id="{BE96A2B7-0689-42C9-81C4-9632E035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9629" y="3525491"/>
            <a:ext cx="3024318" cy="258363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a:extLst>
              <a:ext uri="{FF2B5EF4-FFF2-40B4-BE49-F238E27FC236}">
                <a16:creationId xmlns:a16="http://schemas.microsoft.com/office/drawing/2014/main" id="{68145BC2-9EC2-4C52-A61C-0DD804442796}"/>
              </a:ext>
            </a:extLst>
          </p:cNvPr>
          <p:cNvSpPr>
            <a:spLocks noGrp="1" noChangeArrowheads="1"/>
          </p:cNvSpPr>
          <p:nvPr>
            <p:ph type="title"/>
          </p:nvPr>
        </p:nvSpPr>
        <p:spPr>
          <a:xfrm>
            <a:off x="1523520" y="276509"/>
            <a:ext cx="8295271" cy="1036909"/>
          </a:xfrm>
          <a:ln/>
        </p:spPr>
        <p:txBody>
          <a:bodyPr vert="horz" lIns="81646" tIns="42456" rIns="81646" bIns="42456" rtlCol="0" anchor="ctr">
            <a:normAutofit fontScale="90000"/>
          </a:bodyPr>
          <a:lstStyle/>
          <a:p>
            <a:pPr>
              <a:lnSpc>
                <a:spcPct val="93000"/>
              </a:lnSpc>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GB" altLang="en-US"/>
              <a:t>1960 – First commercial transistorized computers</a:t>
            </a:r>
          </a:p>
        </p:txBody>
      </p:sp>
      <p:sp>
        <p:nvSpPr>
          <p:cNvPr id="30722" name="Rectangle 2">
            <a:extLst>
              <a:ext uri="{FF2B5EF4-FFF2-40B4-BE49-F238E27FC236}">
                <a16:creationId xmlns:a16="http://schemas.microsoft.com/office/drawing/2014/main" id="{E857FDEF-7A19-448F-86F8-1E86BB681CB6}"/>
              </a:ext>
            </a:extLst>
          </p:cNvPr>
          <p:cNvSpPr>
            <a:spLocks noGrp="1" noChangeArrowheads="1"/>
          </p:cNvSpPr>
          <p:nvPr>
            <p:ph idx="1"/>
          </p:nvPr>
        </p:nvSpPr>
        <p:spPr>
          <a:xfrm>
            <a:off x="1800029" y="1520800"/>
            <a:ext cx="4493272" cy="4009381"/>
          </a:xfrm>
          <a:ln/>
        </p:spPr>
        <p:txBody>
          <a:bodyPr vert="horz" lIns="81646" tIns="42456" rIns="81646" bIns="42456" rtlCol="0">
            <a:normAutofit/>
          </a:bodyPr>
          <a:lstStyle/>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DEC introduced the PDP-1and IBM released the 7090 which was the fastest in the world. </a:t>
            </a:r>
          </a:p>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endParaRPr lang="en-GB" altLang="en-US"/>
          </a:p>
        </p:txBody>
      </p:sp>
      <p:sp>
        <p:nvSpPr>
          <p:cNvPr id="7" name="Slide Number Placeholder 6">
            <a:extLst>
              <a:ext uri="{FF2B5EF4-FFF2-40B4-BE49-F238E27FC236}">
                <a16:creationId xmlns:a16="http://schemas.microsoft.com/office/drawing/2014/main" id="{1F6434B6-1DE0-4906-BEA7-E204CA85517B}"/>
              </a:ext>
            </a:extLst>
          </p:cNvPr>
          <p:cNvSpPr>
            <a:spLocks noGrp="1"/>
          </p:cNvSpPr>
          <p:nvPr>
            <p:ph type="sldNum" sz="quarter" idx="12"/>
          </p:nvPr>
        </p:nvSpPr>
        <p:spPr/>
        <p:txBody>
          <a:bodyPr/>
          <a:lstStyle/>
          <a:p>
            <a:fld id="{9B671DF4-CC02-4C85-A1BC-AA98D9576570}" type="slidenum">
              <a:rPr lang="en-GB" altLang="en-US"/>
              <a:pPr/>
              <a:t>34</a:t>
            </a:fld>
            <a:endParaRPr lang="en-GB" altLang="en-US"/>
          </a:p>
        </p:txBody>
      </p:sp>
      <p:pic>
        <p:nvPicPr>
          <p:cNvPr id="30723" name="Picture 3">
            <a:extLst>
              <a:ext uri="{FF2B5EF4-FFF2-40B4-BE49-F238E27FC236}">
                <a16:creationId xmlns:a16="http://schemas.microsoft.com/office/drawing/2014/main" id="{BC3DA690-D7F3-43BB-BADC-1A53F5A69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4412" y="3525491"/>
            <a:ext cx="5695798" cy="29854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724" name="Picture 4">
            <a:extLst>
              <a:ext uri="{FF2B5EF4-FFF2-40B4-BE49-F238E27FC236}">
                <a16:creationId xmlns:a16="http://schemas.microsoft.com/office/drawing/2014/main" id="{A52F47F1-F5F2-4274-92E2-439339D87F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4012" y="1440152"/>
            <a:ext cx="3741513" cy="291486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a:extLst>
              <a:ext uri="{FF2B5EF4-FFF2-40B4-BE49-F238E27FC236}">
                <a16:creationId xmlns:a16="http://schemas.microsoft.com/office/drawing/2014/main" id="{4B741B55-BC9E-40A4-B5AC-2C5E55D0F9FA}"/>
              </a:ext>
            </a:extLst>
          </p:cNvPr>
          <p:cNvSpPr>
            <a:spLocks noGrp="1" noChangeArrowheads="1"/>
          </p:cNvSpPr>
          <p:nvPr>
            <p:ph type="title"/>
          </p:nvPr>
        </p:nvSpPr>
        <p:spPr>
          <a:xfrm>
            <a:off x="1523520" y="276509"/>
            <a:ext cx="8295271" cy="1036909"/>
          </a:xfrm>
          <a:ln/>
        </p:spPr>
        <p:txBody>
          <a:bodyPr vert="horz" lIns="81646" tIns="42456" rIns="81646" bIns="42456" rtlCol="0" anchor="ctr">
            <a:normAutofit fontScale="90000"/>
          </a:bodyPr>
          <a:lstStyle/>
          <a:p>
            <a:pPr>
              <a:lnSpc>
                <a:spcPct val="93000"/>
              </a:lnSpc>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GB" altLang="en-US"/>
              <a:t>1962 – First computer game &amp; word processor</a:t>
            </a:r>
          </a:p>
        </p:txBody>
      </p:sp>
      <p:sp>
        <p:nvSpPr>
          <p:cNvPr id="31746" name="Rectangle 2">
            <a:extLst>
              <a:ext uri="{FF2B5EF4-FFF2-40B4-BE49-F238E27FC236}">
                <a16:creationId xmlns:a16="http://schemas.microsoft.com/office/drawing/2014/main" id="{EAD0D0FC-9FB5-411D-8868-DBAF11B1393F}"/>
              </a:ext>
            </a:extLst>
          </p:cNvPr>
          <p:cNvSpPr>
            <a:spLocks noGrp="1" noChangeArrowheads="1"/>
          </p:cNvSpPr>
          <p:nvPr>
            <p:ph idx="1"/>
          </p:nvPr>
        </p:nvSpPr>
        <p:spPr>
          <a:xfrm>
            <a:off x="1800029" y="1520801"/>
            <a:ext cx="4493272" cy="4704974"/>
          </a:xfrm>
          <a:ln/>
        </p:spPr>
        <p:txBody>
          <a:bodyPr vert="horz" lIns="81646" tIns="42456" rIns="81646" bIns="42456" rtlCol="0">
            <a:normAutofit/>
          </a:bodyPr>
          <a:lstStyle/>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Steve Russell at MIT invents Spacewar, the first computer game running on a DEC PDP-1. </a:t>
            </a:r>
          </a:p>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Because the PDP-1 had a typewriter interface,  editors like TECO (Text Editor and Corrector) were written for it.</a:t>
            </a:r>
          </a:p>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Steve Piner and L. Peter Deutsch produced the first “word processor” called Expensive Typewriter (MIT's PDP-1 cost $100,000).</a:t>
            </a:r>
          </a:p>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endParaRPr lang="en-GB" altLang="en-US"/>
          </a:p>
        </p:txBody>
      </p:sp>
      <p:sp>
        <p:nvSpPr>
          <p:cNvPr id="6" name="Slide Number Placeholder 5">
            <a:extLst>
              <a:ext uri="{FF2B5EF4-FFF2-40B4-BE49-F238E27FC236}">
                <a16:creationId xmlns:a16="http://schemas.microsoft.com/office/drawing/2014/main" id="{C178DC70-9C15-49CD-B06C-8CEF46E0FA3F}"/>
              </a:ext>
            </a:extLst>
          </p:cNvPr>
          <p:cNvSpPr>
            <a:spLocks noGrp="1"/>
          </p:cNvSpPr>
          <p:nvPr>
            <p:ph type="sldNum" sz="quarter" idx="12"/>
          </p:nvPr>
        </p:nvSpPr>
        <p:spPr/>
        <p:txBody>
          <a:bodyPr/>
          <a:lstStyle/>
          <a:p>
            <a:fld id="{D56F5395-C078-4BEB-ABEB-58DD53AE0DA4}" type="slidenum">
              <a:rPr lang="en-GB" altLang="en-US"/>
              <a:pPr/>
              <a:t>35</a:t>
            </a:fld>
            <a:endParaRPr lang="en-GB" altLang="en-US"/>
          </a:p>
        </p:txBody>
      </p:sp>
      <p:pic>
        <p:nvPicPr>
          <p:cNvPr id="31747" name="Picture 3">
            <a:extLst>
              <a:ext uri="{FF2B5EF4-FFF2-40B4-BE49-F238E27FC236}">
                <a16:creationId xmlns:a16="http://schemas.microsoft.com/office/drawing/2014/main" id="{2EB8E419-C66D-4A7F-997A-B0212EC88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8064" y="2616756"/>
            <a:ext cx="2586512" cy="256778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a:extLst>
              <a:ext uri="{FF2B5EF4-FFF2-40B4-BE49-F238E27FC236}">
                <a16:creationId xmlns:a16="http://schemas.microsoft.com/office/drawing/2014/main" id="{52C655DD-0EA8-40BE-875A-D987807F44C2}"/>
              </a:ext>
            </a:extLst>
          </p:cNvPr>
          <p:cNvSpPr>
            <a:spLocks noGrp="1" noChangeArrowheads="1"/>
          </p:cNvSpPr>
          <p:nvPr>
            <p:ph type="title"/>
          </p:nvPr>
        </p:nvSpPr>
        <p:spPr>
          <a:xfrm>
            <a:off x="1523520" y="276509"/>
            <a:ext cx="8295271" cy="1036909"/>
          </a:xfrm>
          <a:ln/>
        </p:spPr>
        <p:txBody>
          <a:bodyPr vert="horz" lIns="81646" tIns="42456" rIns="81646" bIns="42456" rtlCol="0" anchor="ctr">
            <a:normAutofit fontScale="90000"/>
          </a:bodyPr>
          <a:lstStyle/>
          <a:p>
            <a:pPr>
              <a:lnSpc>
                <a:spcPct val="93000"/>
              </a:lnSpc>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GB" altLang="en-US"/>
              <a:t>1964 – The mouse and window concept</a:t>
            </a:r>
          </a:p>
        </p:txBody>
      </p:sp>
      <p:sp>
        <p:nvSpPr>
          <p:cNvPr id="32770" name="Rectangle 2">
            <a:extLst>
              <a:ext uri="{FF2B5EF4-FFF2-40B4-BE49-F238E27FC236}">
                <a16:creationId xmlns:a16="http://schemas.microsoft.com/office/drawing/2014/main" id="{45C2A46D-162B-49DA-997E-FA42D95E8959}"/>
              </a:ext>
            </a:extLst>
          </p:cNvPr>
          <p:cNvSpPr>
            <a:spLocks noGrp="1" noChangeArrowheads="1"/>
          </p:cNvSpPr>
          <p:nvPr>
            <p:ph idx="1"/>
          </p:nvPr>
        </p:nvSpPr>
        <p:spPr>
          <a:xfrm>
            <a:off x="1800029" y="1520800"/>
            <a:ext cx="4493272" cy="4009381"/>
          </a:xfrm>
          <a:ln/>
        </p:spPr>
        <p:txBody>
          <a:bodyPr vert="horz" lIns="81646" tIns="42456" rIns="81646" bIns="42456" rtlCol="0">
            <a:normAutofit/>
          </a:bodyPr>
          <a:lstStyle/>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Douglas Engelbart demonstrates the worlds first “mouse”, nicknamed after the “tail”.</a:t>
            </a:r>
          </a:p>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endParaRPr lang="en-GB" altLang="en-US"/>
          </a:p>
        </p:txBody>
      </p:sp>
      <p:sp>
        <p:nvSpPr>
          <p:cNvPr id="8" name="Slide Number Placeholder 7">
            <a:extLst>
              <a:ext uri="{FF2B5EF4-FFF2-40B4-BE49-F238E27FC236}">
                <a16:creationId xmlns:a16="http://schemas.microsoft.com/office/drawing/2014/main" id="{BD09A597-39CC-4D4D-95A0-9ED5E6149636}"/>
              </a:ext>
            </a:extLst>
          </p:cNvPr>
          <p:cNvSpPr>
            <a:spLocks noGrp="1"/>
          </p:cNvSpPr>
          <p:nvPr>
            <p:ph type="sldNum" sz="quarter" idx="12"/>
          </p:nvPr>
        </p:nvSpPr>
        <p:spPr/>
        <p:txBody>
          <a:bodyPr/>
          <a:lstStyle/>
          <a:p>
            <a:fld id="{81162B27-D84F-4953-970A-204E5B2BCA33}" type="slidenum">
              <a:rPr lang="en-GB" altLang="en-US"/>
              <a:pPr/>
              <a:t>36</a:t>
            </a:fld>
            <a:endParaRPr lang="en-GB" altLang="en-US"/>
          </a:p>
        </p:txBody>
      </p:sp>
      <p:pic>
        <p:nvPicPr>
          <p:cNvPr id="32771" name="Picture 3">
            <a:extLst>
              <a:ext uri="{FF2B5EF4-FFF2-40B4-BE49-F238E27FC236}">
                <a16:creationId xmlns:a16="http://schemas.microsoft.com/office/drawing/2014/main" id="{DCB7FC28-2406-4FF8-AFC2-F56F5AC105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4593" y="2972473"/>
            <a:ext cx="4873472" cy="324898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2772" name="Picture 4">
            <a:extLst>
              <a:ext uri="{FF2B5EF4-FFF2-40B4-BE49-F238E27FC236}">
                <a16:creationId xmlns:a16="http://schemas.microsoft.com/office/drawing/2014/main" id="{04359CE3-BFF7-40CF-A237-DF1F38D7DE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2043" y="1244291"/>
            <a:ext cx="3119367" cy="20738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2773" name="Text Box 5">
            <a:extLst>
              <a:ext uri="{FF2B5EF4-FFF2-40B4-BE49-F238E27FC236}">
                <a16:creationId xmlns:a16="http://schemas.microsoft.com/office/drawing/2014/main" id="{B26A5E5A-38EB-4968-B980-2C5E361923D5}"/>
              </a:ext>
            </a:extLst>
          </p:cNvPr>
          <p:cNvSpPr txBox="1">
            <a:spLocks noChangeArrowheads="1"/>
          </p:cNvSpPr>
          <p:nvPr/>
        </p:nvSpPr>
        <p:spPr bwMode="auto">
          <a:xfrm>
            <a:off x="6915447" y="3525491"/>
            <a:ext cx="2695963" cy="20939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40823"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方正明體"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方正明體"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方正明體"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方正明體"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方正明體" charset="0"/>
              </a:defRPr>
            </a:lvl5pPr>
            <a:lvl6pPr marL="2514600" indent="-228600" defTabSz="457200" fontAlgn="base" hangingPunct="0">
              <a:lnSpc>
                <a:spcPct val="80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方正明體" charset="0"/>
              </a:defRPr>
            </a:lvl6pPr>
            <a:lvl7pPr marL="2971800" indent="-228600" defTabSz="457200" fontAlgn="base" hangingPunct="0">
              <a:lnSpc>
                <a:spcPct val="80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方正明體" charset="0"/>
              </a:defRPr>
            </a:lvl7pPr>
            <a:lvl8pPr marL="3429000" indent="-228600" defTabSz="457200" fontAlgn="base" hangingPunct="0">
              <a:lnSpc>
                <a:spcPct val="80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方正明體" charset="0"/>
              </a:defRPr>
            </a:lvl8pPr>
            <a:lvl9pPr marL="3886200" indent="-228600" defTabSz="457200" fontAlgn="base" hangingPunct="0">
              <a:lnSpc>
                <a:spcPct val="80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方正明體" charset="0"/>
              </a:defRPr>
            </a:lvl9pPr>
          </a:lstStyle>
          <a:p>
            <a:r>
              <a:rPr lang="en-US" altLang="en-US" sz="2359"/>
              <a:t>SRI (Stanford Research Institute) received a patent on the mouse in 1970, and licensed it to apple for $40,000.</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a:extLst>
              <a:ext uri="{FF2B5EF4-FFF2-40B4-BE49-F238E27FC236}">
                <a16:creationId xmlns:a16="http://schemas.microsoft.com/office/drawing/2014/main" id="{ECAA0E4F-01CC-41BC-A23C-5D180C9D8E10}"/>
              </a:ext>
            </a:extLst>
          </p:cNvPr>
          <p:cNvSpPr>
            <a:spLocks noGrp="1" noChangeArrowheads="1"/>
          </p:cNvSpPr>
          <p:nvPr>
            <p:ph type="title"/>
          </p:nvPr>
        </p:nvSpPr>
        <p:spPr>
          <a:xfrm>
            <a:off x="1523520" y="276509"/>
            <a:ext cx="8295271" cy="1036909"/>
          </a:xfrm>
          <a:ln/>
        </p:spPr>
        <p:txBody>
          <a:bodyPr vert="horz" lIns="81646" tIns="42456" rIns="81646" bIns="42456" rtlCol="0" anchor="ctr">
            <a:normAutofit/>
          </a:bodyPr>
          <a:lstStyle/>
          <a:p>
            <a:pPr>
              <a:lnSpc>
                <a:spcPct val="93000"/>
              </a:lnSpc>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GB" altLang="en-US"/>
              <a:t>1969 - ARPANET</a:t>
            </a:r>
          </a:p>
        </p:txBody>
      </p:sp>
      <p:sp>
        <p:nvSpPr>
          <p:cNvPr id="33794" name="Rectangle 2">
            <a:extLst>
              <a:ext uri="{FF2B5EF4-FFF2-40B4-BE49-F238E27FC236}">
                <a16:creationId xmlns:a16="http://schemas.microsoft.com/office/drawing/2014/main" id="{252E8231-F931-4C49-8011-DDF66082CDE0}"/>
              </a:ext>
            </a:extLst>
          </p:cNvPr>
          <p:cNvSpPr>
            <a:spLocks noGrp="1" noChangeArrowheads="1"/>
          </p:cNvSpPr>
          <p:nvPr>
            <p:ph idx="1"/>
          </p:nvPr>
        </p:nvSpPr>
        <p:spPr>
          <a:xfrm>
            <a:off x="1800029" y="1520801"/>
            <a:ext cx="4493272" cy="4739538"/>
          </a:xfrm>
          <a:ln/>
        </p:spPr>
        <p:txBody>
          <a:bodyPr vert="horz" lIns="81646" tIns="42456" rIns="81646" bIns="42456" rtlCol="0">
            <a:normAutofit/>
          </a:bodyPr>
          <a:lstStyle/>
          <a:p>
            <a:pPr marL="0" indent="0">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The precursor to the Internet as we know it, funded by ARPA (Advanced Research Projects Agency now DARPA) begins.</a:t>
            </a:r>
          </a:p>
          <a:p>
            <a:pPr marL="0" indent="0">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endParaRPr lang="en-GB" altLang="en-US"/>
          </a:p>
          <a:p>
            <a:pPr marL="0" indent="0">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The first four nodes were located at:</a:t>
            </a:r>
          </a:p>
          <a:p>
            <a:pPr marL="0" indent="0">
              <a:lnSpc>
                <a:spcPct val="93000"/>
              </a:lnSpc>
              <a:spcBef>
                <a:spcPts val="726"/>
              </a:spcBef>
              <a:spcAft>
                <a:spcPct val="0"/>
              </a:spcAft>
              <a:buSzPct val="45000"/>
              <a:buBlip>
                <a:blip r:embed="rId3"/>
              </a:buBlip>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UCLA</a:t>
            </a:r>
          </a:p>
          <a:p>
            <a:pPr marL="0" indent="0">
              <a:lnSpc>
                <a:spcPct val="93000"/>
              </a:lnSpc>
              <a:spcBef>
                <a:spcPts val="726"/>
              </a:spcBef>
              <a:spcAft>
                <a:spcPct val="0"/>
              </a:spcAft>
              <a:buSzPct val="45000"/>
              <a:buBlip>
                <a:blip r:embed="rId3"/>
              </a:buBlip>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Stanford Research Institute</a:t>
            </a:r>
          </a:p>
          <a:p>
            <a:pPr marL="0" indent="0">
              <a:lnSpc>
                <a:spcPct val="93000"/>
              </a:lnSpc>
              <a:spcBef>
                <a:spcPts val="726"/>
              </a:spcBef>
              <a:spcAft>
                <a:spcPct val="0"/>
              </a:spcAft>
              <a:buSzPct val="45000"/>
              <a:buBlip>
                <a:blip r:embed="rId3"/>
              </a:buBlip>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UC Santa Barbara</a:t>
            </a:r>
          </a:p>
          <a:p>
            <a:pPr marL="0" indent="0">
              <a:lnSpc>
                <a:spcPct val="93000"/>
              </a:lnSpc>
              <a:spcBef>
                <a:spcPts val="726"/>
              </a:spcBef>
              <a:spcAft>
                <a:spcPct val="0"/>
              </a:spcAft>
              <a:buSzPct val="45000"/>
              <a:buBlip>
                <a:blip r:embed="rId3"/>
              </a:buBlip>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University of Utah</a:t>
            </a:r>
          </a:p>
          <a:p>
            <a:pPr marL="0" indent="0">
              <a:lnSpc>
                <a:spcPct val="93000"/>
              </a:lnSpc>
              <a:spcBef>
                <a:spcPts val="726"/>
              </a:spcBef>
              <a:spcAft>
                <a:spcPct val="0"/>
              </a:spcAft>
              <a:buNone/>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endParaRPr lang="en-GB" altLang="en-US"/>
          </a:p>
        </p:txBody>
      </p:sp>
      <p:sp>
        <p:nvSpPr>
          <p:cNvPr id="5" name="Slide Number Placeholder 4">
            <a:extLst>
              <a:ext uri="{FF2B5EF4-FFF2-40B4-BE49-F238E27FC236}">
                <a16:creationId xmlns:a16="http://schemas.microsoft.com/office/drawing/2014/main" id="{1E2AAEB4-B99D-405A-96EE-5B3A72E67AA0}"/>
              </a:ext>
            </a:extLst>
          </p:cNvPr>
          <p:cNvSpPr>
            <a:spLocks noGrp="1"/>
          </p:cNvSpPr>
          <p:nvPr>
            <p:ph type="sldNum" sz="quarter" idx="12"/>
          </p:nvPr>
        </p:nvSpPr>
        <p:spPr/>
        <p:txBody>
          <a:bodyPr/>
          <a:lstStyle/>
          <a:p>
            <a:fld id="{ED6059FC-0F72-4B76-A072-847BC87505F7}" type="slidenum">
              <a:rPr lang="en-GB" altLang="en-US"/>
              <a:pPr/>
              <a:t>37</a:t>
            </a:fld>
            <a:endParaRPr lang="en-GB"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a:extLst>
              <a:ext uri="{FF2B5EF4-FFF2-40B4-BE49-F238E27FC236}">
                <a16:creationId xmlns:a16="http://schemas.microsoft.com/office/drawing/2014/main" id="{2FABD2D6-ED4F-4E1A-BD0A-80F4A1BB918D}"/>
              </a:ext>
            </a:extLst>
          </p:cNvPr>
          <p:cNvSpPr>
            <a:spLocks noGrp="1" noChangeArrowheads="1"/>
          </p:cNvSpPr>
          <p:nvPr>
            <p:ph type="title"/>
          </p:nvPr>
        </p:nvSpPr>
        <p:spPr>
          <a:xfrm>
            <a:off x="1523520" y="276509"/>
            <a:ext cx="8295271" cy="1036909"/>
          </a:xfrm>
          <a:ln/>
        </p:spPr>
        <p:txBody>
          <a:bodyPr vert="horz" lIns="81646" tIns="42456" rIns="81646" bIns="42456" rtlCol="0" anchor="ctr">
            <a:normAutofit fontScale="90000"/>
          </a:bodyPr>
          <a:lstStyle/>
          <a:p>
            <a:pPr>
              <a:lnSpc>
                <a:spcPct val="93000"/>
              </a:lnSpc>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GB" altLang="en-US"/>
              <a:t>1970 – Intel  1103 Dynamic Memory Chip</a:t>
            </a:r>
          </a:p>
        </p:txBody>
      </p:sp>
      <p:sp>
        <p:nvSpPr>
          <p:cNvPr id="34818" name="Rectangle 2">
            <a:extLst>
              <a:ext uri="{FF2B5EF4-FFF2-40B4-BE49-F238E27FC236}">
                <a16:creationId xmlns:a16="http://schemas.microsoft.com/office/drawing/2014/main" id="{95F1CA0B-CCD9-4865-891A-8005887515CD}"/>
              </a:ext>
            </a:extLst>
          </p:cNvPr>
          <p:cNvSpPr>
            <a:spLocks noGrp="1" noChangeArrowheads="1"/>
          </p:cNvSpPr>
          <p:nvPr>
            <p:ph idx="1"/>
          </p:nvPr>
        </p:nvSpPr>
        <p:spPr>
          <a:xfrm>
            <a:off x="1800029" y="1520800"/>
            <a:ext cx="4493272" cy="4009381"/>
          </a:xfrm>
          <a:ln/>
        </p:spPr>
        <p:txBody>
          <a:bodyPr vert="horz" lIns="81646" tIns="42456" rIns="81646" bIns="42456" rtlCol="0">
            <a:normAutofit/>
          </a:bodyPr>
          <a:lstStyle/>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Worlds first commercially available dynamic memory chip, 1024 bytes or 1KB</a:t>
            </a:r>
          </a:p>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endParaRPr lang="en-GB" altLang="en-US"/>
          </a:p>
        </p:txBody>
      </p:sp>
      <p:sp>
        <p:nvSpPr>
          <p:cNvPr id="7" name="Slide Number Placeholder 6">
            <a:extLst>
              <a:ext uri="{FF2B5EF4-FFF2-40B4-BE49-F238E27FC236}">
                <a16:creationId xmlns:a16="http://schemas.microsoft.com/office/drawing/2014/main" id="{CC59EB9C-3EF4-46A3-83E1-D5EF33DCDD99}"/>
              </a:ext>
            </a:extLst>
          </p:cNvPr>
          <p:cNvSpPr>
            <a:spLocks noGrp="1"/>
          </p:cNvSpPr>
          <p:nvPr>
            <p:ph type="sldNum" sz="quarter" idx="12"/>
          </p:nvPr>
        </p:nvSpPr>
        <p:spPr/>
        <p:txBody>
          <a:bodyPr/>
          <a:lstStyle/>
          <a:p>
            <a:fld id="{E8151334-9DB1-43E8-AD5E-A97EBAEAF70E}" type="slidenum">
              <a:rPr lang="en-GB" altLang="en-US"/>
              <a:pPr/>
              <a:t>38</a:t>
            </a:fld>
            <a:endParaRPr lang="en-GB" altLang="en-US"/>
          </a:p>
        </p:txBody>
      </p:sp>
      <p:pic>
        <p:nvPicPr>
          <p:cNvPr id="34819" name="Picture 3">
            <a:extLst>
              <a:ext uri="{FF2B5EF4-FFF2-40B4-BE49-F238E27FC236}">
                <a16:creationId xmlns:a16="http://schemas.microsoft.com/office/drawing/2014/main" id="{44E2CBA4-68C8-40E0-91B7-1B10B0A8B8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8284" y="2634038"/>
            <a:ext cx="4491832" cy="33685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4820" name="Picture 4">
            <a:extLst>
              <a:ext uri="{FF2B5EF4-FFF2-40B4-BE49-F238E27FC236}">
                <a16:creationId xmlns:a16="http://schemas.microsoft.com/office/drawing/2014/main" id="{7DF56AB1-E1E9-4F54-8AA6-47419C682E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3115" y="1313418"/>
            <a:ext cx="3015677" cy="42642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a:extLst>
              <a:ext uri="{FF2B5EF4-FFF2-40B4-BE49-F238E27FC236}">
                <a16:creationId xmlns:a16="http://schemas.microsoft.com/office/drawing/2014/main" id="{681A44EE-4344-414B-8179-25F3BBEE6455}"/>
              </a:ext>
            </a:extLst>
          </p:cNvPr>
          <p:cNvSpPr>
            <a:spLocks noGrp="1" noChangeArrowheads="1"/>
          </p:cNvSpPr>
          <p:nvPr>
            <p:ph type="title"/>
          </p:nvPr>
        </p:nvSpPr>
        <p:spPr>
          <a:xfrm>
            <a:off x="1523520" y="276509"/>
            <a:ext cx="8295271" cy="1036909"/>
          </a:xfrm>
          <a:ln/>
        </p:spPr>
        <p:txBody>
          <a:bodyPr vert="horz" lIns="81646" tIns="42456" rIns="81646" bIns="42456" rtlCol="0" anchor="ctr">
            <a:normAutofit/>
          </a:bodyPr>
          <a:lstStyle/>
          <a:p>
            <a:pPr>
              <a:lnSpc>
                <a:spcPct val="93000"/>
              </a:lnSpc>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GB" altLang="en-US"/>
              <a:t>1971 – Intel  4004 Microprocessor</a:t>
            </a:r>
          </a:p>
        </p:txBody>
      </p:sp>
      <p:sp>
        <p:nvSpPr>
          <p:cNvPr id="35842" name="Rectangle 2">
            <a:extLst>
              <a:ext uri="{FF2B5EF4-FFF2-40B4-BE49-F238E27FC236}">
                <a16:creationId xmlns:a16="http://schemas.microsoft.com/office/drawing/2014/main" id="{A009B2DC-A5F9-40F9-9561-5A4423BAF927}"/>
              </a:ext>
            </a:extLst>
          </p:cNvPr>
          <p:cNvSpPr>
            <a:spLocks noGrp="1" noChangeArrowheads="1"/>
          </p:cNvSpPr>
          <p:nvPr>
            <p:ph idx="1"/>
          </p:nvPr>
        </p:nvSpPr>
        <p:spPr>
          <a:xfrm>
            <a:off x="1800029" y="1520800"/>
            <a:ext cx="4493272" cy="4009381"/>
          </a:xfrm>
          <a:ln/>
        </p:spPr>
        <p:txBody>
          <a:bodyPr vert="horz" lIns="81646" tIns="42456" rIns="81646" bIns="42456" rtlCol="0">
            <a:normAutofit/>
          </a:bodyPr>
          <a:lstStyle/>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Worlds first microprocessor with 2,300 transistors, had the same processing power as the 3,000 cubic-foot ENIAC.</a:t>
            </a:r>
          </a:p>
        </p:txBody>
      </p:sp>
      <p:sp>
        <p:nvSpPr>
          <p:cNvPr id="7" name="Slide Number Placeholder 6">
            <a:extLst>
              <a:ext uri="{FF2B5EF4-FFF2-40B4-BE49-F238E27FC236}">
                <a16:creationId xmlns:a16="http://schemas.microsoft.com/office/drawing/2014/main" id="{365E6FF6-DF36-4CD5-A5DB-EA8B382234EC}"/>
              </a:ext>
            </a:extLst>
          </p:cNvPr>
          <p:cNvSpPr>
            <a:spLocks noGrp="1"/>
          </p:cNvSpPr>
          <p:nvPr>
            <p:ph type="sldNum" sz="quarter" idx="12"/>
          </p:nvPr>
        </p:nvSpPr>
        <p:spPr/>
        <p:txBody>
          <a:bodyPr/>
          <a:lstStyle/>
          <a:p>
            <a:fld id="{450B109C-05AD-4BDE-BE18-BB90FCEF6149}" type="slidenum">
              <a:rPr lang="en-GB" altLang="en-US"/>
              <a:pPr/>
              <a:t>39</a:t>
            </a:fld>
            <a:endParaRPr lang="en-GB" altLang="en-US"/>
          </a:p>
        </p:txBody>
      </p:sp>
      <p:pic>
        <p:nvPicPr>
          <p:cNvPr id="35843" name="Picture 3">
            <a:extLst>
              <a:ext uri="{FF2B5EF4-FFF2-40B4-BE49-F238E27FC236}">
                <a16:creationId xmlns:a16="http://schemas.microsoft.com/office/drawing/2014/main" id="{20180802-C59E-4FCD-90AB-5DCC4D51BE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0746" y="1244291"/>
            <a:ext cx="3662305" cy="503476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5844" name="Picture 4">
            <a:extLst>
              <a:ext uri="{FF2B5EF4-FFF2-40B4-BE49-F238E27FC236}">
                <a16:creationId xmlns:a16="http://schemas.microsoft.com/office/drawing/2014/main" id="{04B14BC9-8994-4C21-A483-F88F2DEB9C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4427" y="4345751"/>
            <a:ext cx="2635753" cy="197709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702C6-7002-4CE8-801A-3D4FBA2E707C}"/>
              </a:ext>
            </a:extLst>
          </p:cNvPr>
          <p:cNvSpPr>
            <a:spLocks noGrp="1"/>
          </p:cNvSpPr>
          <p:nvPr>
            <p:ph type="title"/>
          </p:nvPr>
        </p:nvSpPr>
        <p:spPr>
          <a:xfrm>
            <a:off x="1027111" y="2667000"/>
            <a:ext cx="2950529" cy="1752599"/>
          </a:xfrm>
        </p:spPr>
        <p:txBody>
          <a:bodyPr/>
          <a:lstStyle/>
          <a:p>
            <a:r>
              <a:rPr lang="en-US" dirty="0"/>
              <a:t>Syllabus</a:t>
            </a:r>
          </a:p>
        </p:txBody>
      </p:sp>
      <p:sp>
        <p:nvSpPr>
          <p:cNvPr id="6" name="Content Placeholder 5">
            <a:extLst>
              <a:ext uri="{FF2B5EF4-FFF2-40B4-BE49-F238E27FC236}">
                <a16:creationId xmlns:a16="http://schemas.microsoft.com/office/drawing/2014/main" id="{84B049DE-C5CC-4D43-A93E-D48EE0FF9417}"/>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BFA1AE68-E441-4B8C-A022-05448A0B6D39}"/>
              </a:ext>
            </a:extLst>
          </p:cNvPr>
          <p:cNvPicPr>
            <a:picLocks noChangeAspect="1"/>
          </p:cNvPicPr>
          <p:nvPr/>
        </p:nvPicPr>
        <p:blipFill>
          <a:blip r:embed="rId3"/>
          <a:stretch>
            <a:fillRect/>
          </a:stretch>
        </p:blipFill>
        <p:spPr>
          <a:xfrm>
            <a:off x="3797297" y="690561"/>
            <a:ext cx="8162925" cy="5705475"/>
          </a:xfrm>
          <a:prstGeom prst="rect">
            <a:avLst/>
          </a:prstGeom>
        </p:spPr>
      </p:pic>
    </p:spTree>
    <p:extLst>
      <p:ext uri="{BB962C8B-B14F-4D97-AF65-F5344CB8AC3E}">
        <p14:creationId xmlns:p14="http://schemas.microsoft.com/office/powerpoint/2010/main" val="29957653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C8636-6517-4194-B640-842635EE1F7F}"/>
              </a:ext>
            </a:extLst>
          </p:cNvPr>
          <p:cNvSpPr>
            <a:spLocks noGrp="1"/>
          </p:cNvSpPr>
          <p:nvPr>
            <p:ph type="title"/>
          </p:nvPr>
        </p:nvSpPr>
        <p:spPr/>
        <p:txBody>
          <a:bodyPr/>
          <a:lstStyle/>
          <a:p>
            <a:r>
              <a:rPr lang="en-US"/>
              <a:t>C Programming Language</a:t>
            </a:r>
            <a:endParaRPr lang="en-US" dirty="0"/>
          </a:p>
        </p:txBody>
      </p:sp>
      <p:sp>
        <p:nvSpPr>
          <p:cNvPr id="4" name="TextBox 3">
            <a:extLst>
              <a:ext uri="{FF2B5EF4-FFF2-40B4-BE49-F238E27FC236}">
                <a16:creationId xmlns:a16="http://schemas.microsoft.com/office/drawing/2014/main" id="{EA957DD2-6CF0-4C7D-A3E4-F5A3E0787A06}"/>
              </a:ext>
            </a:extLst>
          </p:cNvPr>
          <p:cNvSpPr txBox="1"/>
          <p:nvPr/>
        </p:nvSpPr>
        <p:spPr>
          <a:xfrm>
            <a:off x="1630680" y="2610932"/>
            <a:ext cx="4602480" cy="1569660"/>
          </a:xfrm>
          <a:prstGeom prst="rect">
            <a:avLst/>
          </a:prstGeom>
          <a:noFill/>
        </p:spPr>
        <p:txBody>
          <a:bodyPr wrap="square" rtlCol="0">
            <a:spAutoFit/>
          </a:bodyPr>
          <a:lstStyle/>
          <a:p>
            <a:r>
              <a:rPr lang="en-US" sz="2400" dirty="0"/>
              <a:t>C was originally developed at Bell Labs by Dennis Ritchie between 1972 and 1973 to make utilities running on Unix.</a:t>
            </a:r>
          </a:p>
        </p:txBody>
      </p:sp>
      <p:sp>
        <p:nvSpPr>
          <p:cNvPr id="5" name="Content Placeholder 4">
            <a:extLst>
              <a:ext uri="{FF2B5EF4-FFF2-40B4-BE49-F238E27FC236}">
                <a16:creationId xmlns:a16="http://schemas.microsoft.com/office/drawing/2014/main" id="{B75E113F-D653-458F-AD3C-3EA4E3DE3F49}"/>
              </a:ext>
            </a:extLst>
          </p:cNvPr>
          <p:cNvSpPr>
            <a:spLocks noGrp="1"/>
          </p:cNvSpPr>
          <p:nvPr>
            <p:ph idx="1"/>
          </p:nvPr>
        </p:nvSpPr>
        <p:spPr/>
        <p:txBody>
          <a:bodyPr/>
          <a:lstStyle/>
          <a:p>
            <a:endParaRPr lang="en-US" dirty="0"/>
          </a:p>
        </p:txBody>
      </p:sp>
      <p:pic>
        <p:nvPicPr>
          <p:cNvPr id="6" name="Picture 6" descr="Image result for dennis ritchie">
            <a:extLst>
              <a:ext uri="{FF2B5EF4-FFF2-40B4-BE49-F238E27FC236}">
                <a16:creationId xmlns:a16="http://schemas.microsoft.com/office/drawing/2014/main" id="{4FCA917A-E9FC-461E-A4E8-2951973D92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2966" y="2010885"/>
            <a:ext cx="4436427" cy="4436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8674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a:extLst>
              <a:ext uri="{FF2B5EF4-FFF2-40B4-BE49-F238E27FC236}">
                <a16:creationId xmlns:a16="http://schemas.microsoft.com/office/drawing/2014/main" id="{48C7806E-0075-4818-99CA-8856000CBE89}"/>
              </a:ext>
            </a:extLst>
          </p:cNvPr>
          <p:cNvSpPr>
            <a:spLocks noGrp="1" noChangeArrowheads="1"/>
          </p:cNvSpPr>
          <p:nvPr>
            <p:ph type="title"/>
          </p:nvPr>
        </p:nvSpPr>
        <p:spPr>
          <a:xfrm>
            <a:off x="1523520" y="223957"/>
            <a:ext cx="8295271" cy="1036909"/>
          </a:xfrm>
          <a:ln/>
        </p:spPr>
        <p:txBody>
          <a:bodyPr vert="horz" lIns="81646" tIns="42456" rIns="81646" bIns="42456" rtlCol="0" anchor="ctr">
            <a:normAutofit/>
          </a:bodyPr>
          <a:lstStyle/>
          <a:p>
            <a:pPr>
              <a:lnSpc>
                <a:spcPct val="93000"/>
              </a:lnSpc>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GB" altLang="en-US"/>
              <a:t>1973-1976 – Ethernet</a:t>
            </a:r>
          </a:p>
        </p:txBody>
      </p:sp>
      <p:sp>
        <p:nvSpPr>
          <p:cNvPr id="36866" name="Rectangle 2">
            <a:extLst>
              <a:ext uri="{FF2B5EF4-FFF2-40B4-BE49-F238E27FC236}">
                <a16:creationId xmlns:a16="http://schemas.microsoft.com/office/drawing/2014/main" id="{71B3DA71-F997-473A-A2AE-9816C7C63788}"/>
              </a:ext>
            </a:extLst>
          </p:cNvPr>
          <p:cNvSpPr>
            <a:spLocks noGrp="1" noChangeArrowheads="1"/>
          </p:cNvSpPr>
          <p:nvPr>
            <p:ph idx="1"/>
          </p:nvPr>
        </p:nvSpPr>
        <p:spPr>
          <a:xfrm>
            <a:off x="1800030" y="1520800"/>
            <a:ext cx="4078508" cy="4700654"/>
          </a:xfrm>
          <a:ln/>
        </p:spPr>
        <p:txBody>
          <a:bodyPr vert="horz" lIns="81646" tIns="42456" rIns="81646" bIns="42456" rtlCol="0">
            <a:normAutofit/>
          </a:bodyPr>
          <a:lstStyle/>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Robert Metcalfe at Xerox invents Ethernet so that multiple computers can talk to a new laser printer. Originally, Ethernet used a large coaxial cable and ran at 3Mbit/sec.</a:t>
            </a:r>
          </a:p>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Ethernet today runs over twisted pair (usually CAT5, or CAT6) and can achieve speeds of 10Megabit/sec to 1Gigabit (1000 Mbit/sec).</a:t>
            </a:r>
          </a:p>
        </p:txBody>
      </p:sp>
      <p:sp>
        <p:nvSpPr>
          <p:cNvPr id="6" name="Slide Number Placeholder 5">
            <a:extLst>
              <a:ext uri="{FF2B5EF4-FFF2-40B4-BE49-F238E27FC236}">
                <a16:creationId xmlns:a16="http://schemas.microsoft.com/office/drawing/2014/main" id="{F62CA2B1-DA9A-42DC-B75E-5649D74359C1}"/>
              </a:ext>
            </a:extLst>
          </p:cNvPr>
          <p:cNvSpPr>
            <a:spLocks noGrp="1"/>
          </p:cNvSpPr>
          <p:nvPr>
            <p:ph type="sldNum" sz="quarter" idx="12"/>
          </p:nvPr>
        </p:nvSpPr>
        <p:spPr/>
        <p:txBody>
          <a:bodyPr/>
          <a:lstStyle/>
          <a:p>
            <a:fld id="{1154FDEA-5D91-4EEE-903A-D58D1DC0A4CA}" type="slidenum">
              <a:rPr lang="en-GB" altLang="en-US"/>
              <a:pPr/>
              <a:t>41</a:t>
            </a:fld>
            <a:endParaRPr lang="en-GB" altLang="en-US"/>
          </a:p>
        </p:txBody>
      </p:sp>
      <p:pic>
        <p:nvPicPr>
          <p:cNvPr id="36867" name="Picture 3">
            <a:extLst>
              <a:ext uri="{FF2B5EF4-FFF2-40B4-BE49-F238E27FC236}">
                <a16:creationId xmlns:a16="http://schemas.microsoft.com/office/drawing/2014/main" id="{D00C4A1E-9228-4AD1-A5D1-852222378B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5920" y="1244291"/>
            <a:ext cx="3776076" cy="503476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a:extLst>
              <a:ext uri="{FF2B5EF4-FFF2-40B4-BE49-F238E27FC236}">
                <a16:creationId xmlns:a16="http://schemas.microsoft.com/office/drawing/2014/main" id="{CFE48E2C-4334-4DF2-985A-F32B9A9E3D9C}"/>
              </a:ext>
            </a:extLst>
          </p:cNvPr>
          <p:cNvSpPr>
            <a:spLocks noGrp="1" noChangeArrowheads="1"/>
          </p:cNvSpPr>
          <p:nvPr>
            <p:ph type="title"/>
          </p:nvPr>
        </p:nvSpPr>
        <p:spPr>
          <a:xfrm>
            <a:off x="1523520" y="276509"/>
            <a:ext cx="8295271" cy="1036909"/>
          </a:xfrm>
          <a:ln/>
        </p:spPr>
        <p:txBody>
          <a:bodyPr vert="horz" lIns="81646" tIns="42456" rIns="81646" bIns="42456" rtlCol="0" anchor="ctr">
            <a:normAutofit/>
          </a:bodyPr>
          <a:lstStyle/>
          <a:p>
            <a:pPr>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US" altLang="en-US"/>
              <a:t>1974/1975 – Personal Computers</a:t>
            </a:r>
          </a:p>
        </p:txBody>
      </p:sp>
      <p:sp>
        <p:nvSpPr>
          <p:cNvPr id="37890" name="Rectangle 2">
            <a:extLst>
              <a:ext uri="{FF2B5EF4-FFF2-40B4-BE49-F238E27FC236}">
                <a16:creationId xmlns:a16="http://schemas.microsoft.com/office/drawing/2014/main" id="{17295106-DA0D-441E-9320-00533371D2FD}"/>
              </a:ext>
            </a:extLst>
          </p:cNvPr>
          <p:cNvSpPr>
            <a:spLocks noGrp="1" noChangeArrowheads="1"/>
          </p:cNvSpPr>
          <p:nvPr>
            <p:ph idx="1"/>
          </p:nvPr>
        </p:nvSpPr>
        <p:spPr>
          <a:xfrm>
            <a:off x="1800030" y="1520800"/>
            <a:ext cx="3871126" cy="3663745"/>
          </a:xfrm>
          <a:ln/>
        </p:spPr>
        <p:txBody>
          <a:bodyPr vert="horz" lIns="81646" tIns="42456" rIns="81646" bIns="42456" rtlCol="0">
            <a:normAutofit/>
          </a:bodyPr>
          <a:lstStyle/>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Scelbi Mark-8 Altair and IBM 5100 computers are first marketed to individuals (as opposed to corporations). They are followed by the Apple I,II, TRS-80, and Commodore Pet computers by 1977.</a:t>
            </a:r>
          </a:p>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endParaRPr lang="en-GB" altLang="en-US"/>
          </a:p>
        </p:txBody>
      </p:sp>
      <p:sp>
        <p:nvSpPr>
          <p:cNvPr id="7" name="Slide Number Placeholder 6">
            <a:extLst>
              <a:ext uri="{FF2B5EF4-FFF2-40B4-BE49-F238E27FC236}">
                <a16:creationId xmlns:a16="http://schemas.microsoft.com/office/drawing/2014/main" id="{51DD0849-9981-47A0-B8BC-10C9B80F47ED}"/>
              </a:ext>
            </a:extLst>
          </p:cNvPr>
          <p:cNvSpPr>
            <a:spLocks noGrp="1"/>
          </p:cNvSpPr>
          <p:nvPr>
            <p:ph type="sldNum" sz="quarter" idx="12"/>
          </p:nvPr>
        </p:nvSpPr>
        <p:spPr/>
        <p:txBody>
          <a:bodyPr/>
          <a:lstStyle/>
          <a:p>
            <a:fld id="{C7A6ADBB-7DDE-471A-B6ED-D3B4900ABE11}" type="slidenum">
              <a:rPr lang="en-GB" altLang="en-US"/>
              <a:pPr/>
              <a:t>42</a:t>
            </a:fld>
            <a:endParaRPr lang="en-GB" altLang="en-US"/>
          </a:p>
        </p:txBody>
      </p:sp>
      <p:pic>
        <p:nvPicPr>
          <p:cNvPr id="37891" name="Picture 3">
            <a:extLst>
              <a:ext uri="{FF2B5EF4-FFF2-40B4-BE49-F238E27FC236}">
                <a16:creationId xmlns:a16="http://schemas.microsoft.com/office/drawing/2014/main" id="{412EED5B-63CF-4B5A-A452-E626FDF760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1986" y="1244291"/>
            <a:ext cx="3866806" cy="31841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7892" name="Picture 4">
            <a:extLst>
              <a:ext uri="{FF2B5EF4-FFF2-40B4-BE49-F238E27FC236}">
                <a16:creationId xmlns:a16="http://schemas.microsoft.com/office/drawing/2014/main" id="{6FA378D1-3DCC-4428-81AE-AB3A940925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0141" y="4278690"/>
            <a:ext cx="3838002" cy="252458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a:extLst>
              <a:ext uri="{FF2B5EF4-FFF2-40B4-BE49-F238E27FC236}">
                <a16:creationId xmlns:a16="http://schemas.microsoft.com/office/drawing/2014/main" id="{7878C51F-6F74-49FB-A57B-0426AB7A7CBC}"/>
              </a:ext>
            </a:extLst>
          </p:cNvPr>
          <p:cNvSpPr>
            <a:spLocks noGrp="1" noChangeArrowheads="1"/>
          </p:cNvSpPr>
          <p:nvPr>
            <p:ph type="title"/>
          </p:nvPr>
        </p:nvSpPr>
        <p:spPr>
          <a:xfrm>
            <a:off x="1523520" y="276509"/>
            <a:ext cx="8295271" cy="1036909"/>
          </a:xfrm>
          <a:ln/>
        </p:spPr>
        <p:txBody>
          <a:bodyPr vert="horz" lIns="81646" tIns="42456" rIns="81646" bIns="42456" rtlCol="0" anchor="ctr">
            <a:normAutofit/>
          </a:bodyPr>
          <a:lstStyle/>
          <a:p>
            <a:pPr>
              <a:lnSpc>
                <a:spcPct val="93000"/>
              </a:lnSpc>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GB" altLang="en-US"/>
              <a:t>1977 – Growth of the ARPAnet</a:t>
            </a:r>
          </a:p>
        </p:txBody>
      </p:sp>
      <p:sp>
        <p:nvSpPr>
          <p:cNvPr id="5" name="Slide Number Placeholder 4">
            <a:extLst>
              <a:ext uri="{FF2B5EF4-FFF2-40B4-BE49-F238E27FC236}">
                <a16:creationId xmlns:a16="http://schemas.microsoft.com/office/drawing/2014/main" id="{ED517E0D-7D58-4E38-979D-6485280BDD6E}"/>
              </a:ext>
            </a:extLst>
          </p:cNvPr>
          <p:cNvSpPr>
            <a:spLocks noGrp="1"/>
          </p:cNvSpPr>
          <p:nvPr>
            <p:ph type="sldNum" sz="quarter" idx="12"/>
          </p:nvPr>
        </p:nvSpPr>
        <p:spPr/>
        <p:txBody>
          <a:bodyPr/>
          <a:lstStyle/>
          <a:p>
            <a:fld id="{EEA78BEA-C698-4E5D-86D6-87A63B7FCE0E}" type="slidenum">
              <a:rPr lang="en-GB" altLang="en-US"/>
              <a:pPr/>
              <a:t>43</a:t>
            </a:fld>
            <a:endParaRPr lang="en-GB" altLang="en-US"/>
          </a:p>
        </p:txBody>
      </p:sp>
      <p:pic>
        <p:nvPicPr>
          <p:cNvPr id="38914" name="Picture 2">
            <a:extLst>
              <a:ext uri="{FF2B5EF4-FFF2-40B4-BE49-F238E27FC236}">
                <a16:creationId xmlns:a16="http://schemas.microsoft.com/office/drawing/2014/main" id="{57D587CD-B54D-4D66-8F6F-C30872412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3920" y="1270214"/>
            <a:ext cx="6912726" cy="49512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080A59CD-8E00-4669-A73D-7787EE501696}"/>
              </a:ext>
            </a:extLst>
          </p:cNvPr>
          <p:cNvSpPr>
            <a:spLocks noGrp="1" noChangeArrowheads="1"/>
          </p:cNvSpPr>
          <p:nvPr>
            <p:ph type="title"/>
          </p:nvPr>
        </p:nvSpPr>
        <p:spPr>
          <a:xfrm>
            <a:off x="1523520" y="276509"/>
            <a:ext cx="8295271" cy="1036909"/>
          </a:xfrm>
          <a:ln/>
        </p:spPr>
        <p:txBody>
          <a:bodyPr vert="horz" lIns="81646" tIns="42456" rIns="81646" bIns="42456" rtlCol="0" anchor="ctr">
            <a:normAutofit fontScale="90000"/>
          </a:bodyPr>
          <a:lstStyle/>
          <a:p>
            <a:pPr>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US" altLang="en-US"/>
              <a:t>1978/1979 – First individual productivity software</a:t>
            </a:r>
          </a:p>
        </p:txBody>
      </p:sp>
      <p:sp>
        <p:nvSpPr>
          <p:cNvPr id="39939" name="Rectangle 3">
            <a:extLst>
              <a:ext uri="{FF2B5EF4-FFF2-40B4-BE49-F238E27FC236}">
                <a16:creationId xmlns:a16="http://schemas.microsoft.com/office/drawing/2014/main" id="{DD414360-9DA2-4B8D-9452-C1D9DFE446B4}"/>
              </a:ext>
            </a:extLst>
          </p:cNvPr>
          <p:cNvSpPr>
            <a:spLocks noGrp="1" noChangeArrowheads="1"/>
          </p:cNvSpPr>
          <p:nvPr>
            <p:ph idx="1"/>
          </p:nvPr>
        </p:nvSpPr>
        <p:spPr>
          <a:xfrm>
            <a:off x="6362428" y="1297577"/>
            <a:ext cx="3663745" cy="2850059"/>
          </a:xfrm>
          <a:ln/>
        </p:spPr>
        <p:txBody>
          <a:bodyPr vert="horz" lIns="81646" tIns="42456" rIns="81646" bIns="42456" rtlCol="0">
            <a:normAutofit/>
          </a:bodyPr>
          <a:lstStyle/>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VisiCalc Spreadsheet software and WordStar word processor are the “killer applications” for personal computers, especially for small business owners.</a:t>
            </a:r>
          </a:p>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endParaRPr lang="en-GB" altLang="en-US"/>
          </a:p>
        </p:txBody>
      </p:sp>
      <p:sp>
        <p:nvSpPr>
          <p:cNvPr id="7" name="Slide Number Placeholder 6">
            <a:extLst>
              <a:ext uri="{FF2B5EF4-FFF2-40B4-BE49-F238E27FC236}">
                <a16:creationId xmlns:a16="http://schemas.microsoft.com/office/drawing/2014/main" id="{3FA1C9BA-437F-4BCE-B120-67F1D63DC187}"/>
              </a:ext>
            </a:extLst>
          </p:cNvPr>
          <p:cNvSpPr>
            <a:spLocks noGrp="1"/>
          </p:cNvSpPr>
          <p:nvPr>
            <p:ph type="sldNum" sz="quarter" idx="12"/>
          </p:nvPr>
        </p:nvSpPr>
        <p:spPr/>
        <p:txBody>
          <a:bodyPr/>
          <a:lstStyle/>
          <a:p>
            <a:fld id="{DCA4F884-7712-4D18-B3CF-E069B64452E4}" type="slidenum">
              <a:rPr lang="en-GB" altLang="en-US"/>
              <a:pPr/>
              <a:t>44</a:t>
            </a:fld>
            <a:endParaRPr lang="en-GB" altLang="en-US"/>
          </a:p>
        </p:txBody>
      </p:sp>
      <p:pic>
        <p:nvPicPr>
          <p:cNvPr id="39937" name="Picture 1">
            <a:extLst>
              <a:ext uri="{FF2B5EF4-FFF2-40B4-BE49-F238E27FC236}">
                <a16:creationId xmlns:a16="http://schemas.microsoft.com/office/drawing/2014/main" id="{BF9F4175-1402-4DD7-9BB8-2766E81F10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4493" y="1451673"/>
            <a:ext cx="4234045" cy="290334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9940" name="Picture 4">
            <a:extLst>
              <a:ext uri="{FF2B5EF4-FFF2-40B4-BE49-F238E27FC236}">
                <a16:creationId xmlns:a16="http://schemas.microsoft.com/office/drawing/2014/main" id="{64110588-8F20-4D1D-BEAD-6D0E89F0AB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5666" y="3525491"/>
            <a:ext cx="4147635" cy="27290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a:extLst>
              <a:ext uri="{FF2B5EF4-FFF2-40B4-BE49-F238E27FC236}">
                <a16:creationId xmlns:a16="http://schemas.microsoft.com/office/drawing/2014/main" id="{85A758A5-6BCA-4CD5-BFD2-EB653B05655A}"/>
              </a:ext>
            </a:extLst>
          </p:cNvPr>
          <p:cNvSpPr>
            <a:spLocks noGrp="1" noChangeArrowheads="1"/>
          </p:cNvSpPr>
          <p:nvPr>
            <p:ph type="title"/>
          </p:nvPr>
        </p:nvSpPr>
        <p:spPr>
          <a:xfrm>
            <a:off x="1523520" y="276509"/>
            <a:ext cx="8295271" cy="1036909"/>
          </a:xfrm>
          <a:ln/>
        </p:spPr>
        <p:txBody>
          <a:bodyPr vert="horz" lIns="81646" tIns="42456" rIns="81646" bIns="42456" rtlCol="0" anchor="ctr">
            <a:normAutofit/>
          </a:bodyPr>
          <a:lstStyle/>
          <a:p>
            <a:pPr>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US" altLang="en-US"/>
              <a:t>1981 – IBM PC</a:t>
            </a:r>
          </a:p>
        </p:txBody>
      </p:sp>
      <p:sp>
        <p:nvSpPr>
          <p:cNvPr id="40962" name="Rectangle 2">
            <a:extLst>
              <a:ext uri="{FF2B5EF4-FFF2-40B4-BE49-F238E27FC236}">
                <a16:creationId xmlns:a16="http://schemas.microsoft.com/office/drawing/2014/main" id="{D38E569A-A0FA-402E-A721-69F871361D21}"/>
              </a:ext>
            </a:extLst>
          </p:cNvPr>
          <p:cNvSpPr>
            <a:spLocks noGrp="1" noChangeArrowheads="1"/>
          </p:cNvSpPr>
          <p:nvPr>
            <p:ph idx="1"/>
          </p:nvPr>
        </p:nvSpPr>
        <p:spPr>
          <a:xfrm>
            <a:off x="1800030" y="1520801"/>
            <a:ext cx="4078508" cy="4797144"/>
          </a:xfrm>
          <a:ln/>
        </p:spPr>
        <p:txBody>
          <a:bodyPr vert="horz" lIns="81646" tIns="42456" rIns="81646" bIns="42456" rtlCol="0">
            <a:normAutofit lnSpcReduction="10000"/>
          </a:bodyPr>
          <a:lstStyle/>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The IBM PC is introduced running the Microsoft Disk Operating System (MS-DOS) along with CP/M-86. The IBM PC's open architecture made it the de-facto standard platform, and it was eventually replaced by inexpensive clones.</a:t>
            </a:r>
          </a:p>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endParaRPr lang="en-GB" altLang="en-US"/>
          </a:p>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CPU: Intel 8088 @ 4.77 MHz</a:t>
            </a:r>
          </a:p>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RAM: 16 kB ~ 640 kB</a:t>
            </a:r>
          </a:p>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Price: $5,000 - $20,000</a:t>
            </a:r>
          </a:p>
        </p:txBody>
      </p:sp>
      <p:sp>
        <p:nvSpPr>
          <p:cNvPr id="6" name="Slide Number Placeholder 5">
            <a:extLst>
              <a:ext uri="{FF2B5EF4-FFF2-40B4-BE49-F238E27FC236}">
                <a16:creationId xmlns:a16="http://schemas.microsoft.com/office/drawing/2014/main" id="{ED23B0AD-6C26-48FD-8E34-405610C23A07}"/>
              </a:ext>
            </a:extLst>
          </p:cNvPr>
          <p:cNvSpPr>
            <a:spLocks noGrp="1"/>
          </p:cNvSpPr>
          <p:nvPr>
            <p:ph type="sldNum" sz="quarter" idx="12"/>
          </p:nvPr>
        </p:nvSpPr>
        <p:spPr/>
        <p:txBody>
          <a:bodyPr/>
          <a:lstStyle/>
          <a:p>
            <a:fld id="{72043999-5D92-4F34-A702-48A5F007A8B7}" type="slidenum">
              <a:rPr lang="en-GB" altLang="en-US"/>
              <a:pPr/>
              <a:t>45</a:t>
            </a:fld>
            <a:endParaRPr lang="en-GB" altLang="en-US"/>
          </a:p>
        </p:txBody>
      </p:sp>
      <p:pic>
        <p:nvPicPr>
          <p:cNvPr id="40963" name="Picture 3">
            <a:extLst>
              <a:ext uri="{FF2B5EF4-FFF2-40B4-BE49-F238E27FC236}">
                <a16:creationId xmlns:a16="http://schemas.microsoft.com/office/drawing/2014/main" id="{C3B2CE8F-804F-465F-B4EF-B5B8254AE4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8538" y="1451673"/>
            <a:ext cx="3827922" cy="295519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a:extLst>
              <a:ext uri="{FF2B5EF4-FFF2-40B4-BE49-F238E27FC236}">
                <a16:creationId xmlns:a16="http://schemas.microsoft.com/office/drawing/2014/main" id="{CCAB48C5-399E-46D2-A4B0-590546FBB49F}"/>
              </a:ext>
            </a:extLst>
          </p:cNvPr>
          <p:cNvSpPr>
            <a:spLocks noGrp="1" noChangeArrowheads="1"/>
          </p:cNvSpPr>
          <p:nvPr>
            <p:ph type="title"/>
          </p:nvPr>
        </p:nvSpPr>
        <p:spPr>
          <a:xfrm>
            <a:off x="1523520" y="276509"/>
            <a:ext cx="8295271" cy="1036909"/>
          </a:xfrm>
          <a:ln/>
        </p:spPr>
        <p:txBody>
          <a:bodyPr vert="horz" lIns="81646" tIns="42456" rIns="81646" bIns="42456" rtlCol="0" anchor="ctr">
            <a:normAutofit/>
          </a:bodyPr>
          <a:lstStyle/>
          <a:p>
            <a:pPr>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US" altLang="en-US"/>
              <a:t>1984 – Apple Macintosh</a:t>
            </a:r>
          </a:p>
        </p:txBody>
      </p:sp>
      <p:sp>
        <p:nvSpPr>
          <p:cNvPr id="41986" name="Rectangle 2">
            <a:extLst>
              <a:ext uri="{FF2B5EF4-FFF2-40B4-BE49-F238E27FC236}">
                <a16:creationId xmlns:a16="http://schemas.microsoft.com/office/drawing/2014/main" id="{BCA8CB55-A6EF-4111-91CC-192DC3BE02D2}"/>
              </a:ext>
            </a:extLst>
          </p:cNvPr>
          <p:cNvSpPr>
            <a:spLocks noGrp="1" noChangeArrowheads="1"/>
          </p:cNvSpPr>
          <p:nvPr>
            <p:ph idx="1"/>
          </p:nvPr>
        </p:nvSpPr>
        <p:spPr>
          <a:xfrm>
            <a:off x="1730902" y="1451673"/>
            <a:ext cx="3525490" cy="4977163"/>
          </a:xfrm>
          <a:ln/>
        </p:spPr>
        <p:txBody>
          <a:bodyPr vert="horz" lIns="81646" tIns="42456" rIns="81646" bIns="42456" rtlCol="0">
            <a:normAutofit/>
          </a:bodyPr>
          <a:lstStyle/>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Apple introduces the first successful consumer computer with a WIMP user interface (Windows Icons Mouse &amp; Pointer), modelled after the unsuccessful Xerox Alto computer.</a:t>
            </a:r>
          </a:p>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Motorola 68000 @8Mhz</a:t>
            </a:r>
          </a:p>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128KB Ram</a:t>
            </a:r>
          </a:p>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US$1,995 to US$2,495</a:t>
            </a:r>
          </a:p>
        </p:txBody>
      </p:sp>
      <p:sp>
        <p:nvSpPr>
          <p:cNvPr id="6" name="Slide Number Placeholder 5">
            <a:extLst>
              <a:ext uri="{FF2B5EF4-FFF2-40B4-BE49-F238E27FC236}">
                <a16:creationId xmlns:a16="http://schemas.microsoft.com/office/drawing/2014/main" id="{8058420B-3443-49BE-B913-603A48D7A3D7}"/>
              </a:ext>
            </a:extLst>
          </p:cNvPr>
          <p:cNvSpPr>
            <a:spLocks noGrp="1"/>
          </p:cNvSpPr>
          <p:nvPr>
            <p:ph type="sldNum" sz="quarter" idx="12"/>
          </p:nvPr>
        </p:nvSpPr>
        <p:spPr/>
        <p:txBody>
          <a:bodyPr/>
          <a:lstStyle/>
          <a:p>
            <a:fld id="{C220DEF2-0D2F-4375-AB27-9BBAFD906D22}" type="slidenum">
              <a:rPr lang="en-GB" altLang="en-US"/>
              <a:pPr/>
              <a:t>46</a:t>
            </a:fld>
            <a:endParaRPr lang="en-GB" altLang="en-US"/>
          </a:p>
        </p:txBody>
      </p:sp>
      <p:pic>
        <p:nvPicPr>
          <p:cNvPr id="41987" name="Picture 3">
            <a:extLst>
              <a:ext uri="{FF2B5EF4-FFF2-40B4-BE49-F238E27FC236}">
                <a16:creationId xmlns:a16="http://schemas.microsoft.com/office/drawing/2014/main" id="{4DC2F8E7-B760-4308-95C5-024EB92309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9210" y="1314859"/>
            <a:ext cx="4182199" cy="520614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5C1B2-BFAB-4969-BB2C-01E3684BCA2F}"/>
              </a:ext>
            </a:extLst>
          </p:cNvPr>
          <p:cNvSpPr>
            <a:spLocks noGrp="1"/>
          </p:cNvSpPr>
          <p:nvPr>
            <p:ph type="title"/>
          </p:nvPr>
        </p:nvSpPr>
        <p:spPr/>
        <p:txBody>
          <a:bodyPr/>
          <a:lstStyle/>
          <a:p>
            <a:r>
              <a:rPr lang="en-US" dirty="0"/>
              <a:t>C++ Programming Language</a:t>
            </a:r>
          </a:p>
        </p:txBody>
      </p:sp>
      <p:sp>
        <p:nvSpPr>
          <p:cNvPr id="3" name="Content Placeholder 2">
            <a:extLst>
              <a:ext uri="{FF2B5EF4-FFF2-40B4-BE49-F238E27FC236}">
                <a16:creationId xmlns:a16="http://schemas.microsoft.com/office/drawing/2014/main" id="{EF9911C7-8EE8-437D-9261-F96B9B542C09}"/>
              </a:ext>
            </a:extLst>
          </p:cNvPr>
          <p:cNvSpPr>
            <a:spLocks noGrp="1"/>
          </p:cNvSpPr>
          <p:nvPr>
            <p:ph idx="1"/>
          </p:nvPr>
        </p:nvSpPr>
        <p:spPr>
          <a:xfrm>
            <a:off x="1484310" y="2087881"/>
            <a:ext cx="10018713" cy="3703320"/>
          </a:xfrm>
        </p:spPr>
        <p:txBody>
          <a:bodyPr/>
          <a:lstStyle/>
          <a:p>
            <a:r>
              <a:rPr lang="en-US" dirty="0"/>
              <a:t>The first version on C++ was released in 1985</a:t>
            </a:r>
          </a:p>
          <a:p>
            <a:r>
              <a:rPr lang="en-US" dirty="0"/>
              <a:t>C++ is a general-purpose programming language created by Bjarne </a:t>
            </a:r>
            <a:r>
              <a:rPr lang="en-US" dirty="0" err="1"/>
              <a:t>Stroustrup</a:t>
            </a:r>
            <a:r>
              <a:rPr lang="en-US" dirty="0"/>
              <a:t> as an extension of the C programming language, or "C with Classes".</a:t>
            </a:r>
          </a:p>
          <a:p>
            <a:r>
              <a:rPr lang="en-US" dirty="0"/>
              <a:t> The language has expanded significantly over time, and modern C++ has object-oriented, generic, and functional features in addition to facilities for low-level memory manipulation.</a:t>
            </a:r>
          </a:p>
        </p:txBody>
      </p:sp>
    </p:spTree>
    <p:extLst>
      <p:ext uri="{BB962C8B-B14F-4D97-AF65-F5344CB8AC3E}">
        <p14:creationId xmlns:p14="http://schemas.microsoft.com/office/powerpoint/2010/main" val="2743370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702C6-7002-4CE8-801A-3D4FBA2E707C}"/>
              </a:ext>
            </a:extLst>
          </p:cNvPr>
          <p:cNvSpPr>
            <a:spLocks noGrp="1"/>
          </p:cNvSpPr>
          <p:nvPr>
            <p:ph type="title"/>
          </p:nvPr>
        </p:nvSpPr>
        <p:spPr>
          <a:xfrm>
            <a:off x="1027111" y="2667000"/>
            <a:ext cx="2950529" cy="1752599"/>
          </a:xfrm>
        </p:spPr>
        <p:txBody>
          <a:bodyPr/>
          <a:lstStyle/>
          <a:p>
            <a:r>
              <a:rPr lang="en-US" dirty="0"/>
              <a:t>Syllabus</a:t>
            </a:r>
          </a:p>
        </p:txBody>
      </p:sp>
      <p:sp>
        <p:nvSpPr>
          <p:cNvPr id="6" name="Content Placeholder 5">
            <a:extLst>
              <a:ext uri="{FF2B5EF4-FFF2-40B4-BE49-F238E27FC236}">
                <a16:creationId xmlns:a16="http://schemas.microsoft.com/office/drawing/2014/main" id="{84B049DE-C5CC-4D43-A93E-D48EE0FF9417}"/>
              </a:ext>
            </a:extLst>
          </p:cNvPr>
          <p:cNvSpPr>
            <a:spLocks noGrp="1"/>
          </p:cNvSpPr>
          <p:nvPr>
            <p:ph idx="1"/>
          </p:nvPr>
        </p:nvSpPr>
        <p:spPr/>
        <p:txBody>
          <a:bodyPr/>
          <a:lstStyle/>
          <a:p>
            <a:endParaRPr lang="en-US" dirty="0"/>
          </a:p>
        </p:txBody>
      </p:sp>
      <p:pic>
        <p:nvPicPr>
          <p:cNvPr id="3" name="Picture 2">
            <a:extLst>
              <a:ext uri="{FF2B5EF4-FFF2-40B4-BE49-F238E27FC236}">
                <a16:creationId xmlns:a16="http://schemas.microsoft.com/office/drawing/2014/main" id="{541F79B6-74CF-47FF-A9FB-7271B97066C7}"/>
              </a:ext>
            </a:extLst>
          </p:cNvPr>
          <p:cNvPicPr>
            <a:picLocks noChangeAspect="1"/>
          </p:cNvPicPr>
          <p:nvPr/>
        </p:nvPicPr>
        <p:blipFill>
          <a:blip r:embed="rId3"/>
          <a:stretch>
            <a:fillRect/>
          </a:stretch>
        </p:blipFill>
        <p:spPr>
          <a:xfrm>
            <a:off x="4599058" y="160020"/>
            <a:ext cx="7361164" cy="6537960"/>
          </a:xfrm>
          <a:prstGeom prst="rect">
            <a:avLst/>
          </a:prstGeom>
        </p:spPr>
      </p:pic>
    </p:spTree>
    <p:extLst>
      <p:ext uri="{BB962C8B-B14F-4D97-AF65-F5344CB8AC3E}">
        <p14:creationId xmlns:p14="http://schemas.microsoft.com/office/powerpoint/2010/main" val="4279881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216BBEDF-600C-4E43-A116-BAF3ECD3BC32}"/>
              </a:ext>
            </a:extLst>
          </p:cNvPr>
          <p:cNvSpPr>
            <a:spLocks noGrp="1"/>
          </p:cNvSpPr>
          <p:nvPr>
            <p:ph type="title"/>
          </p:nvPr>
        </p:nvSpPr>
        <p:spPr/>
        <p:txBody>
          <a:bodyPr anchor="t"/>
          <a:lstStyle/>
          <a:p>
            <a:pPr eaLnBrk="1" hangingPunct="1"/>
            <a:r>
              <a:rPr lang="en-US" altLang="en-US" dirty="0"/>
              <a:t>Topics</a:t>
            </a:r>
            <a:endParaRPr lang="he-IL" altLang="en-US" dirty="0"/>
          </a:p>
        </p:txBody>
      </p:sp>
      <p:sp>
        <p:nvSpPr>
          <p:cNvPr id="8195" name="Content Placeholder 2">
            <a:extLst>
              <a:ext uri="{FF2B5EF4-FFF2-40B4-BE49-F238E27FC236}">
                <a16:creationId xmlns:a16="http://schemas.microsoft.com/office/drawing/2014/main" id="{6FB7852E-E7B3-444F-BB02-E113A4516204}"/>
              </a:ext>
            </a:extLst>
          </p:cNvPr>
          <p:cNvSpPr>
            <a:spLocks noGrp="1"/>
          </p:cNvSpPr>
          <p:nvPr>
            <p:ph idx="1"/>
          </p:nvPr>
        </p:nvSpPr>
        <p:spPr/>
        <p:txBody>
          <a:bodyPr/>
          <a:lstStyle/>
          <a:p>
            <a:pPr eaLnBrk="1" hangingPunct="1"/>
            <a:r>
              <a:rPr lang="en-US" altLang="en-US" dirty="0"/>
              <a:t>Introduction to programming</a:t>
            </a:r>
          </a:p>
          <a:p>
            <a:pPr eaLnBrk="1" hangingPunct="1"/>
            <a:r>
              <a:rPr lang="en-US" altLang="en-US" dirty="0"/>
              <a:t>History of Computers</a:t>
            </a:r>
            <a:endParaRPr lang="he-IL" altLang="en-US" dirty="0"/>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edia 4" title="What is Programming? | Intro to JS: Drawing &amp; Animation | Computer programming | Khan Academy">
            <a:hlinkClick r:id="" action="ppaction://media"/>
            <a:extLst>
              <a:ext uri="{FF2B5EF4-FFF2-40B4-BE49-F238E27FC236}">
                <a16:creationId xmlns:a16="http://schemas.microsoft.com/office/drawing/2014/main" id="{337B5A5D-A20F-4ED1-8BCE-1E43CBF6AB0F}"/>
              </a:ext>
            </a:extLst>
          </p:cNvPr>
          <p:cNvPicPr>
            <a:picLocks noGrp="1" noRot="1" noChangeAspect="1"/>
          </p:cNvPicPr>
          <p:nvPr>
            <p:ph idx="1"/>
            <a:videoFile r:link="rId1"/>
          </p:nvPr>
        </p:nvPicPr>
        <p:blipFill>
          <a:blip r:embed="rId3"/>
          <a:stretch>
            <a:fillRect/>
          </a:stretch>
        </p:blipFill>
        <p:spPr>
          <a:xfrm>
            <a:off x="2600201" y="-17101"/>
            <a:ext cx="9173788" cy="6875101"/>
          </a:xfrm>
          <a:prstGeom prst="rect">
            <a:avLst/>
          </a:prstGeom>
        </p:spPr>
      </p:pic>
    </p:spTree>
    <p:extLst>
      <p:ext uri="{BB962C8B-B14F-4D97-AF65-F5344CB8AC3E}">
        <p14:creationId xmlns:p14="http://schemas.microsoft.com/office/powerpoint/2010/main" val="280043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A7A58-1984-424E-8E36-A1F0FB2DD75B}"/>
              </a:ext>
            </a:extLst>
          </p:cNvPr>
          <p:cNvSpPr>
            <a:spLocks noGrp="1"/>
          </p:cNvSpPr>
          <p:nvPr>
            <p:ph type="title"/>
          </p:nvPr>
        </p:nvSpPr>
        <p:spPr>
          <a:xfrm>
            <a:off x="1484311" y="1081548"/>
            <a:ext cx="3333495" cy="1504335"/>
          </a:xfrm>
        </p:spPr>
        <p:txBody>
          <a:bodyPr>
            <a:normAutofit/>
          </a:bodyPr>
          <a:lstStyle/>
          <a:p>
            <a:endParaRPr lang="en-US" sz="2400"/>
          </a:p>
        </p:txBody>
      </p:sp>
      <p:sp>
        <p:nvSpPr>
          <p:cNvPr id="8" name="Content Placeholder 7">
            <a:extLst>
              <a:ext uri="{FF2B5EF4-FFF2-40B4-BE49-F238E27FC236}">
                <a16:creationId xmlns:a16="http://schemas.microsoft.com/office/drawing/2014/main" id="{7E01CE7F-4048-4928-AA34-5B9750A4F4BD}"/>
              </a:ext>
            </a:extLst>
          </p:cNvPr>
          <p:cNvSpPr>
            <a:spLocks noGrp="1"/>
          </p:cNvSpPr>
          <p:nvPr>
            <p:ph idx="1"/>
          </p:nvPr>
        </p:nvSpPr>
        <p:spPr>
          <a:xfrm>
            <a:off x="1484311" y="2666999"/>
            <a:ext cx="3333496" cy="3124201"/>
          </a:xfrm>
        </p:spPr>
        <p:txBody>
          <a:bodyPr anchor="t">
            <a:normAutofit/>
          </a:bodyPr>
          <a:lstStyle/>
          <a:p>
            <a:endParaRPr lang="en-US" sz="1600"/>
          </a:p>
        </p:txBody>
      </p:sp>
      <p:pic>
        <p:nvPicPr>
          <p:cNvPr id="4" name="Online Media 3" title="The Art of Writing Software">
            <a:hlinkClick r:id="" action="ppaction://media"/>
            <a:extLst>
              <a:ext uri="{FF2B5EF4-FFF2-40B4-BE49-F238E27FC236}">
                <a16:creationId xmlns:a16="http://schemas.microsoft.com/office/drawing/2014/main" id="{9FAA79A5-474D-422D-AA7C-E1A515C42685}"/>
              </a:ext>
            </a:extLst>
          </p:cNvPr>
          <p:cNvPicPr>
            <a:picLocks noRot="1" noChangeAspect="1"/>
          </p:cNvPicPr>
          <p:nvPr>
            <a:videoFile r:link="rId1"/>
          </p:nvPr>
        </p:nvPicPr>
        <p:blipFill>
          <a:blip r:embed="rId4"/>
          <a:stretch>
            <a:fillRect/>
          </a:stretch>
        </p:blipFill>
        <p:spPr>
          <a:xfrm>
            <a:off x="1615440" y="365760"/>
            <a:ext cx="9887583" cy="6035040"/>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853037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a:extLst>
              <a:ext uri="{FF2B5EF4-FFF2-40B4-BE49-F238E27FC236}">
                <a16:creationId xmlns:a16="http://schemas.microsoft.com/office/drawing/2014/main" id="{0A7ABFD7-85B3-4BD0-956D-0704094A27BA}"/>
              </a:ext>
            </a:extLst>
          </p:cNvPr>
          <p:cNvSpPr>
            <a:spLocks noGrp="1" noChangeArrowheads="1"/>
          </p:cNvSpPr>
          <p:nvPr>
            <p:ph type="title"/>
          </p:nvPr>
        </p:nvSpPr>
        <p:spPr>
          <a:xfrm>
            <a:off x="1686258" y="313954"/>
            <a:ext cx="8144055" cy="607744"/>
          </a:xfrm>
          <a:ln/>
        </p:spPr>
        <p:txBody>
          <a:bodyPr>
            <a:normAutofit fontScale="90000"/>
          </a:bodyPr>
          <a:lstStyle/>
          <a:p>
            <a:pPr>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US" altLang="en-US"/>
              <a:t>Jacques de Vaucanson 1709-1782</a:t>
            </a:r>
          </a:p>
        </p:txBody>
      </p:sp>
      <p:sp>
        <p:nvSpPr>
          <p:cNvPr id="5122" name="Rectangle 2">
            <a:extLst>
              <a:ext uri="{FF2B5EF4-FFF2-40B4-BE49-F238E27FC236}">
                <a16:creationId xmlns:a16="http://schemas.microsoft.com/office/drawing/2014/main" id="{FB5913B0-195F-48B5-9D0E-B2746E97DB16}"/>
              </a:ext>
            </a:extLst>
          </p:cNvPr>
          <p:cNvSpPr>
            <a:spLocks noGrp="1" noChangeArrowheads="1"/>
          </p:cNvSpPr>
          <p:nvPr>
            <p:ph sz="half" idx="1"/>
          </p:nvPr>
        </p:nvSpPr>
        <p:spPr>
          <a:xfrm>
            <a:off x="1686258" y="1306218"/>
            <a:ext cx="3973377" cy="4959881"/>
          </a:xfrm>
          <a:ln/>
        </p:spPr>
        <p:txBody>
          <a:bodyPr>
            <a:normAutofit/>
          </a:bodyPr>
          <a:lstStyle/>
          <a:p>
            <a:pPr marL="364366" indent="-269314">
              <a:buSzPct val="72000"/>
              <a:buBlip>
                <a:blip r:embed="rId3"/>
              </a:buBlip>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US" altLang="en-US"/>
              <a:t>Gifted French artist and inventor</a:t>
            </a:r>
          </a:p>
          <a:p>
            <a:pPr marL="364366" indent="-269314">
              <a:buSzPct val="72000"/>
              <a:buBlip>
                <a:blip r:embed="rId3"/>
              </a:buBlip>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US" altLang="en-US"/>
              <a:t>Son of a glove-maker, aspired to be a clock-maker</a:t>
            </a:r>
          </a:p>
          <a:p>
            <a:pPr marL="364366" indent="-269314">
              <a:buSzPct val="72000"/>
              <a:buBlip>
                <a:blip r:embed="rId3"/>
              </a:buBlip>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US" altLang="en-US"/>
              <a:t>1727-1743 – Created a series of mechanical automations that simulated life.</a:t>
            </a:r>
          </a:p>
          <a:p>
            <a:pPr marL="364366" indent="-269314">
              <a:buSzPct val="72000"/>
              <a:buBlip>
                <a:blip r:embed="rId3"/>
              </a:buBlip>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US" altLang="en-US"/>
              <a:t>Best remembered is the “Digesting Duck”, which had over 400 parts.</a:t>
            </a:r>
          </a:p>
          <a:p>
            <a:pPr marL="364366" indent="-269314">
              <a:buSzPct val="72000"/>
              <a:buBlip>
                <a:blip r:embed="rId3"/>
              </a:buBlip>
              <a:tabLst>
                <a:tab pos="411891" algn="l"/>
                <a:tab pos="826663" algn="l"/>
                <a:tab pos="1241435" algn="l"/>
                <a:tab pos="1656207" algn="l"/>
                <a:tab pos="2070979" algn="l"/>
                <a:tab pos="2485751" algn="l"/>
                <a:tab pos="2900523" algn="l"/>
                <a:tab pos="3315294" algn="l"/>
                <a:tab pos="3730066" algn="l"/>
                <a:tab pos="4144838" algn="l"/>
                <a:tab pos="4559610" algn="l"/>
                <a:tab pos="4974382" algn="l"/>
                <a:tab pos="5389154" algn="l"/>
                <a:tab pos="5803925" algn="l"/>
                <a:tab pos="6218697" algn="l"/>
                <a:tab pos="6633469" algn="l"/>
                <a:tab pos="7048241" algn="l"/>
                <a:tab pos="7463013" algn="l"/>
                <a:tab pos="7877785" algn="l"/>
                <a:tab pos="8292556" algn="l"/>
              </a:tabLst>
            </a:pPr>
            <a:r>
              <a:rPr lang="en-US" altLang="en-US"/>
              <a:t>Also worked to automate looms, creating the first automated loom in 1745.		</a:t>
            </a:r>
          </a:p>
        </p:txBody>
      </p:sp>
      <p:sp>
        <p:nvSpPr>
          <p:cNvPr id="7" name="Slide Number Placeholder 6">
            <a:extLst>
              <a:ext uri="{FF2B5EF4-FFF2-40B4-BE49-F238E27FC236}">
                <a16:creationId xmlns:a16="http://schemas.microsoft.com/office/drawing/2014/main" id="{74CA8FB5-9C69-4457-8E0C-8582982B3812}"/>
              </a:ext>
            </a:extLst>
          </p:cNvPr>
          <p:cNvSpPr>
            <a:spLocks noGrp="1"/>
          </p:cNvSpPr>
          <p:nvPr>
            <p:ph type="sldNum" sz="quarter" idx="12"/>
          </p:nvPr>
        </p:nvSpPr>
        <p:spPr/>
        <p:txBody>
          <a:bodyPr/>
          <a:lstStyle/>
          <a:p>
            <a:fld id="{4AB3D0AD-0E26-43B6-9187-0A618A51D368}" type="slidenum">
              <a:rPr lang="en-GB" altLang="en-US"/>
              <a:pPr/>
              <a:t>9</a:t>
            </a:fld>
            <a:endParaRPr lang="en-GB" altLang="en-US"/>
          </a:p>
        </p:txBody>
      </p:sp>
      <p:pic>
        <p:nvPicPr>
          <p:cNvPr id="5123" name="Picture 3">
            <a:extLst>
              <a:ext uri="{FF2B5EF4-FFF2-40B4-BE49-F238E27FC236}">
                <a16:creationId xmlns:a16="http://schemas.microsoft.com/office/drawing/2014/main" id="{040B1423-B90E-4D99-8CEE-C861EB4A72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2303" y="1243915"/>
            <a:ext cx="3236020" cy="378615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124" name="Picture 4">
            <a:extLst>
              <a:ext uri="{FF2B5EF4-FFF2-40B4-BE49-F238E27FC236}">
                <a16:creationId xmlns:a16="http://schemas.microsoft.com/office/drawing/2014/main" id="{9B89D5AE-C7EF-498D-A1E4-4416E0CF05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4070891"/>
            <a:ext cx="2419454" cy="217750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23</TotalTime>
  <Words>1769</Words>
  <Application>Microsoft Office PowerPoint</Application>
  <PresentationFormat>Widescreen</PresentationFormat>
  <Paragraphs>237</Paragraphs>
  <Slides>47</Slides>
  <Notes>44</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Corbel</vt:lpstr>
      <vt:lpstr>Wingdings</vt:lpstr>
      <vt:lpstr>Parallax</vt:lpstr>
      <vt:lpstr>SENG 1000 - Software Engineering Foundations and Practice (using Python)</vt:lpstr>
      <vt:lpstr>Syllabus</vt:lpstr>
      <vt:lpstr>Syllabus</vt:lpstr>
      <vt:lpstr>Syllabus</vt:lpstr>
      <vt:lpstr>Syllabus</vt:lpstr>
      <vt:lpstr>Topics</vt:lpstr>
      <vt:lpstr>PowerPoint Presentation</vt:lpstr>
      <vt:lpstr>PowerPoint Presentation</vt:lpstr>
      <vt:lpstr>Jacques de Vaucanson 1709-1782</vt:lpstr>
      <vt:lpstr>1805 - Jacquard Loom</vt:lpstr>
      <vt:lpstr>Charles Babbage 1791-1871</vt:lpstr>
      <vt:lpstr>1822 – Difference Engine</vt:lpstr>
      <vt:lpstr>1837 – Analytical Engine</vt:lpstr>
      <vt:lpstr>Augusta Ada Byron King, Countess of Lovelace 1815-1852</vt:lpstr>
      <vt:lpstr>Kurt Gödel 1906-1978 </vt:lpstr>
      <vt:lpstr>Alonzo Church 1903-1995</vt:lpstr>
      <vt:lpstr>Alan Turing 1912-1954</vt:lpstr>
      <vt:lpstr>1936 – Konrad Zuse – Z1 Computer</vt:lpstr>
      <vt:lpstr>1944 – Howard Aiken &amp; Grace Hopper –  Harvard Mark I Computer</vt:lpstr>
      <vt:lpstr>1943/1944 – Colossus Mark I &amp; II</vt:lpstr>
      <vt:lpstr>1946 –John Eckert &amp; John W. Mauchly  –  ENIAC 1 Computer</vt:lpstr>
      <vt:lpstr>1947 –The transistor</vt:lpstr>
      <vt:lpstr>1951 – UNIVAC</vt:lpstr>
      <vt:lpstr>1951 – UNIVAC Mercury delay unit (1 of 7)‏</vt:lpstr>
      <vt:lpstr>1951 – UNIVAC</vt:lpstr>
      <vt:lpstr>1951 – UNIVAC</vt:lpstr>
      <vt:lpstr>1953 – IBM 701 EDPM Computer</vt:lpstr>
      <vt:lpstr>Grace Hopper 1906-1992</vt:lpstr>
      <vt:lpstr>Grace Hopper 1906-1992</vt:lpstr>
      <vt:lpstr>Some of Grace Hopper's Awards</vt:lpstr>
      <vt:lpstr>PowerPoint Presentation</vt:lpstr>
      <vt:lpstr>1954 – FORTRAN</vt:lpstr>
      <vt:lpstr>1958 – Integrated Circuit</vt:lpstr>
      <vt:lpstr>1960 – First commercial transistorized computers</vt:lpstr>
      <vt:lpstr>1962 – First computer game &amp; word processor</vt:lpstr>
      <vt:lpstr>1964 – The mouse and window concept</vt:lpstr>
      <vt:lpstr>1969 - ARPANET</vt:lpstr>
      <vt:lpstr>1970 – Intel  1103 Dynamic Memory Chip</vt:lpstr>
      <vt:lpstr>1971 – Intel  4004 Microprocessor</vt:lpstr>
      <vt:lpstr>C Programming Language</vt:lpstr>
      <vt:lpstr>1973-1976 – Ethernet</vt:lpstr>
      <vt:lpstr>1974/1975 – Personal Computers</vt:lpstr>
      <vt:lpstr>1977 – Growth of the ARPAnet</vt:lpstr>
      <vt:lpstr>1978/1979 – First individual productivity software</vt:lpstr>
      <vt:lpstr>1981 – IBM PC</vt:lpstr>
      <vt:lpstr>1984 – Apple Macintosh</vt:lpstr>
      <vt:lpstr>C++ Programming Language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Manjunath Jois</dc:creator>
  <cp:lastModifiedBy>Sumati Jois</cp:lastModifiedBy>
  <cp:revision>20</cp:revision>
  <dcterms:created xsi:type="dcterms:W3CDTF">2020-01-05T19:19:03Z</dcterms:created>
  <dcterms:modified xsi:type="dcterms:W3CDTF">2020-01-14T22:39:14Z</dcterms:modified>
</cp:coreProperties>
</file>